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vtt" ContentType="text/vtt"/>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5.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96" r:id="rId3"/>
    <p:sldMasterId id="2147483722" r:id="rId4"/>
    <p:sldMasterId id="2147483748" r:id="rId5"/>
    <p:sldMasterId id="2147483773" r:id="rId6"/>
  </p:sldMasterIdLst>
  <p:notesMasterIdLst>
    <p:notesMasterId r:id="rId43"/>
  </p:notesMasterIdLst>
  <p:sldIdLst>
    <p:sldId id="2078" r:id="rId7"/>
    <p:sldId id="3274" r:id="rId8"/>
    <p:sldId id="2070" r:id="rId9"/>
    <p:sldId id="2069" r:id="rId10"/>
    <p:sldId id="1124" r:id="rId11"/>
    <p:sldId id="1122" r:id="rId12"/>
    <p:sldId id="257" r:id="rId13"/>
    <p:sldId id="1125" r:id="rId14"/>
    <p:sldId id="1126" r:id="rId15"/>
    <p:sldId id="2058" r:id="rId16"/>
    <p:sldId id="994" r:id="rId17"/>
    <p:sldId id="2007" r:id="rId18"/>
    <p:sldId id="2013" r:id="rId19"/>
    <p:sldId id="3276" r:id="rId20"/>
    <p:sldId id="3278" r:id="rId21"/>
    <p:sldId id="3279" r:id="rId22"/>
    <p:sldId id="3280" r:id="rId23"/>
    <p:sldId id="3281" r:id="rId24"/>
    <p:sldId id="3282" r:id="rId25"/>
    <p:sldId id="3283" r:id="rId26"/>
    <p:sldId id="3285" r:id="rId27"/>
    <p:sldId id="3277" r:id="rId28"/>
    <p:sldId id="3284" r:id="rId29"/>
    <p:sldId id="3293" r:id="rId30"/>
    <p:sldId id="3275" r:id="rId31"/>
    <p:sldId id="3267" r:id="rId32"/>
    <p:sldId id="3268" r:id="rId33"/>
    <p:sldId id="3287" r:id="rId34"/>
    <p:sldId id="3286" r:id="rId35"/>
    <p:sldId id="3288" r:id="rId36"/>
    <p:sldId id="3289" r:id="rId37"/>
    <p:sldId id="3290" r:id="rId38"/>
    <p:sldId id="3291" r:id="rId39"/>
    <p:sldId id="3292" r:id="rId40"/>
    <p:sldId id="3294" r:id="rId41"/>
    <p:sldId id="3295" r:id="rId4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hruv Jain" initials="DJ" lastIdx="1" clrIdx="0">
    <p:extLst>
      <p:ext uri="{19B8F6BF-5375-455C-9EA6-DF929625EA0E}">
        <p15:presenceInfo xmlns:p15="http://schemas.microsoft.com/office/powerpoint/2012/main" userId="c8b11ead6c7446ac"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AA600"/>
    <a:srgbClr val="0194AC"/>
    <a:srgbClr val="2F6ACB"/>
    <a:srgbClr val="0563C1"/>
    <a:srgbClr val="A47D00"/>
    <a:srgbClr val="E2AC00"/>
    <a:srgbClr val="E5E5E5"/>
    <a:srgbClr val="AC8300"/>
    <a:srgbClr val="FFD54F"/>
    <a:srgbClr val="3281C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759" autoAdjust="0"/>
    <p:restoredTop sz="96197" autoAdjust="0"/>
  </p:normalViewPr>
  <p:slideViewPr>
    <p:cSldViewPr snapToGrid="0">
      <p:cViewPr varScale="1">
        <p:scale>
          <a:sx n="83" d="100"/>
          <a:sy n="83" d="100"/>
        </p:scale>
        <p:origin x="216" y="976"/>
      </p:cViewPr>
      <p:guideLst/>
    </p:cSldViewPr>
  </p:slideViewPr>
  <p:notesTextViewPr>
    <p:cViewPr>
      <p:scale>
        <a:sx n="100" d="100"/>
        <a:sy n="100" d="100"/>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theme" Target="theme/theme1.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2.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viewProps" Target="viewProps.xml"/><Relationship Id="rId20" Type="http://schemas.openxmlformats.org/officeDocument/2006/relationships/slide" Target="slides/slide14.xml"/><Relationship Id="rId41" Type="http://schemas.openxmlformats.org/officeDocument/2006/relationships/slide" Target="slides/slide3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3D926A3-6553-4C1E-BD8E-BB3D0465BB5E}" type="datetimeFigureOut">
              <a:rPr lang="en-US" smtClean="0"/>
              <a:t>4/26/21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6A4D3B-8B54-474C-91F8-C64AFA661939}" type="slidenum">
              <a:rPr lang="en-US" smtClean="0"/>
              <a:t>‹#›</a:t>
            </a:fld>
            <a:endParaRPr lang="en-US"/>
          </a:p>
        </p:txBody>
      </p:sp>
    </p:spTree>
    <p:extLst>
      <p:ext uri="{BB962C8B-B14F-4D97-AF65-F5344CB8AC3E}">
        <p14:creationId xmlns:p14="http://schemas.microsoft.com/office/powerpoint/2010/main" val="31703912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ml-cheatsheet.readthedocs.io/en/latest/_images/cross_entropy.png"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US" b="0" dirty="0">
              <a:effectLst/>
            </a:endParaRPr>
          </a:p>
        </p:txBody>
      </p:sp>
      <p:sp>
        <p:nvSpPr>
          <p:cNvPr id="4" name="Slide Number Placeholder 3"/>
          <p:cNvSpPr>
            <a:spLocks noGrp="1"/>
          </p:cNvSpPr>
          <p:nvPr>
            <p:ph type="sldNum" sz="quarter" idx="5"/>
          </p:nvPr>
        </p:nvSpPr>
        <p:spPr/>
        <p:txBody>
          <a:bodyPr/>
          <a:lstStyle/>
          <a:p>
            <a:fld id="{3F6A4D3B-8B54-474C-91F8-C64AFA661939}" type="slidenum">
              <a:rPr lang="en-US" smtClean="0"/>
              <a:t>1</a:t>
            </a:fld>
            <a:endParaRPr lang="en-US"/>
          </a:p>
        </p:txBody>
      </p:sp>
    </p:spTree>
    <p:extLst>
      <p:ext uri="{BB962C8B-B14F-4D97-AF65-F5344CB8AC3E}">
        <p14:creationId xmlns:p14="http://schemas.microsoft.com/office/powerpoint/2010/main" val="14829530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[slide to play video]</a:t>
            </a:r>
            <a:endParaRPr lang="en-US" b="1"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I want to just pause here and describe the visualization shown in the video. So, we have a floorplan of the home on the top on which, the emanating pulses and the waveform represent the sound occurring in each room. Below is a history visualization showing the past sound activity in each room. </a:t>
            </a:r>
            <a:br>
              <a:rPr lang="en-US" dirty="0"/>
            </a:br>
            <a:endParaRPr lang="en-US" dirty="0"/>
          </a:p>
        </p:txBody>
      </p:sp>
      <p:sp>
        <p:nvSpPr>
          <p:cNvPr id="4" name="Slide Number Placeholder 3"/>
          <p:cNvSpPr>
            <a:spLocks noGrp="1"/>
          </p:cNvSpPr>
          <p:nvPr>
            <p:ph type="sldNum" sz="quarter" idx="5"/>
          </p:nvPr>
        </p:nvSpPr>
        <p:spPr/>
        <p:txBody>
          <a:bodyPr/>
          <a:lstStyle/>
          <a:p>
            <a:fld id="{3F6A4D3B-8B54-474C-91F8-C64AFA661939}" type="slidenum">
              <a:rPr lang="en-US" smtClean="0"/>
              <a:t>11</a:t>
            </a:fld>
            <a:endParaRPr lang="en-US"/>
          </a:p>
        </p:txBody>
      </p:sp>
    </p:spTree>
    <p:extLst>
      <p:ext uri="{BB962C8B-B14F-4D97-AF65-F5344CB8AC3E}">
        <p14:creationId xmlns:p14="http://schemas.microsoft.com/office/powerpoint/2010/main" val="18222490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SoundWatch</a:t>
            </a:r>
            <a:r>
              <a:rPr lang="en-US" sz="1200" b="1" i="0" u="none" strike="noStrike"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investigates sound awareness on a smartwatch for increased portability. [slide]</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17E861-5212-4223-B011-5E7036FA5D6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721998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dirty="0"/>
              <a:t>If you’d like to try, SoundWatch is available for free on the Google Play Store. You’ll need an Android Wear OS watch to try it. It’s used by more than 400 DHH users worldwide.</a:t>
            </a:r>
          </a:p>
        </p:txBody>
      </p:sp>
      <p:sp>
        <p:nvSpPr>
          <p:cNvPr id="4" name="Slide Number Placeholder 3"/>
          <p:cNvSpPr>
            <a:spLocks noGrp="1"/>
          </p:cNvSpPr>
          <p:nvPr>
            <p:ph type="sldNum" sz="quarter" idx="5"/>
          </p:nvPr>
        </p:nvSpPr>
        <p:spPr/>
        <p:txBody>
          <a:bodyPr/>
          <a:lstStyle/>
          <a:p>
            <a:fld id="{3F6A4D3B-8B54-474C-91F8-C64AFA661939}" type="slidenum">
              <a:rPr lang="en-US" smtClean="0"/>
              <a:t>13</a:t>
            </a:fld>
            <a:endParaRPr lang="en-US"/>
          </a:p>
        </p:txBody>
      </p:sp>
    </p:spTree>
    <p:extLst>
      <p:ext uri="{BB962C8B-B14F-4D97-AF65-F5344CB8AC3E}">
        <p14:creationId xmlns:p14="http://schemas.microsoft.com/office/powerpoint/2010/main" val="9793659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F6A4D3B-8B54-474C-91F8-C64AFA661939}" type="slidenum">
              <a:rPr lang="en-US" smtClean="0"/>
              <a:t>21</a:t>
            </a:fld>
            <a:endParaRPr lang="en-US"/>
          </a:p>
        </p:txBody>
      </p:sp>
    </p:spTree>
    <p:extLst>
      <p:ext uri="{BB962C8B-B14F-4D97-AF65-F5344CB8AC3E}">
        <p14:creationId xmlns:p14="http://schemas.microsoft.com/office/powerpoint/2010/main" val="21024192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F6A4D3B-8B54-474C-91F8-C64AFA661939}" type="slidenum">
              <a:rPr lang="en-US" smtClean="0"/>
              <a:t>22</a:t>
            </a:fld>
            <a:endParaRPr lang="en-US"/>
          </a:p>
        </p:txBody>
      </p:sp>
    </p:spTree>
    <p:extLst>
      <p:ext uri="{BB962C8B-B14F-4D97-AF65-F5344CB8AC3E}">
        <p14:creationId xmlns:p14="http://schemas.microsoft.com/office/powerpoint/2010/main" val="1793019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The loss function quantifies our unhappiness with predictions. In this assignment, we are using </a:t>
            </a:r>
            <a:r>
              <a:rPr lang="en-US" sz="1200" b="0" i="1" kern="1200" dirty="0">
                <a:solidFill>
                  <a:schemeClr val="tx1"/>
                </a:solidFill>
                <a:effectLst/>
                <a:latin typeface="+mn-lt"/>
                <a:ea typeface="+mn-ea"/>
                <a:cs typeface="+mn-cs"/>
              </a:rPr>
              <a:t>Cross Entropy Loss</a:t>
            </a:r>
            <a:r>
              <a:rPr lang="en-US" sz="1200" b="0" i="0" kern="1200" dirty="0">
                <a:solidFill>
                  <a:schemeClr val="tx1"/>
                </a:solidFill>
                <a:effectLst/>
                <a:latin typeface="+mn-lt"/>
                <a:ea typeface="+mn-ea"/>
                <a:cs typeface="+mn-cs"/>
              </a:rPr>
              <a:t>. Cross-entropy loss, or log loss, measures the performance of a classification model whose output is a probability value between 0 and 1. Cross-entropy loss increases as the predicted probability diverges from the actual label. For example, predicting a probability of .012 when the actual observation label is 1 would result in a high loss value (see </a:t>
            </a:r>
            <a:r>
              <a:rPr lang="en-US" sz="1200" b="0" i="0" kern="1200" dirty="0">
                <a:solidFill>
                  <a:schemeClr val="tx1"/>
                </a:solidFill>
                <a:effectLst/>
                <a:latin typeface="+mn-lt"/>
                <a:ea typeface="+mn-ea"/>
                <a:cs typeface="+mn-cs"/>
                <a:hlinkClick r:id="rId3"/>
              </a:rPr>
              <a:t>this chart</a:t>
            </a:r>
            <a:r>
              <a:rPr lang="en-US" sz="1200" b="0" i="0" kern="1200" dirty="0">
                <a:solidFill>
                  <a:schemeClr val="tx1"/>
                </a:solidFill>
                <a:effectLst/>
                <a:latin typeface="+mn-lt"/>
                <a:ea typeface="+mn-ea"/>
                <a:cs typeface="+mn-cs"/>
              </a:rPr>
              <a:t>). A perfect model would have a log loss of 0.</a:t>
            </a:r>
          </a:p>
          <a:p>
            <a:endParaRPr lang="en-US" dirty="0"/>
          </a:p>
        </p:txBody>
      </p:sp>
      <p:sp>
        <p:nvSpPr>
          <p:cNvPr id="4" name="Slide Number Placeholder 3"/>
          <p:cNvSpPr>
            <a:spLocks noGrp="1"/>
          </p:cNvSpPr>
          <p:nvPr>
            <p:ph type="sldNum" sz="quarter" idx="5"/>
          </p:nvPr>
        </p:nvSpPr>
        <p:spPr/>
        <p:txBody>
          <a:bodyPr/>
          <a:lstStyle/>
          <a:p>
            <a:fld id="{3F6A4D3B-8B54-474C-91F8-C64AFA661939}" type="slidenum">
              <a:rPr lang="en-US" smtClean="0"/>
              <a:t>23</a:t>
            </a:fld>
            <a:endParaRPr lang="en-US"/>
          </a:p>
        </p:txBody>
      </p:sp>
    </p:spTree>
    <p:extLst>
      <p:ext uri="{BB962C8B-B14F-4D97-AF65-F5344CB8AC3E}">
        <p14:creationId xmlns:p14="http://schemas.microsoft.com/office/powerpoint/2010/main" val="15635486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Train loss is a plot of the loss function on the training set. The Y axis is loss; the X axis is the epoch (iteration in the training process)</a:t>
            </a:r>
          </a:p>
          <a:p>
            <a:r>
              <a:rPr lang="en-US" sz="1200" b="0" i="0" kern="1200" dirty="0">
                <a:solidFill>
                  <a:schemeClr val="tx1"/>
                </a:solidFill>
                <a:effectLst/>
                <a:latin typeface="+mn-lt"/>
                <a:ea typeface="+mn-ea"/>
                <a:cs typeface="+mn-cs"/>
              </a:rPr>
              <a:t>Validation loss is a plot of the loss function on the validation set. Again, the Y axis is loss and the X axis is the epoch</a:t>
            </a:r>
          </a:p>
          <a:p>
            <a:endParaRPr lang="en-US" dirty="0"/>
          </a:p>
        </p:txBody>
      </p:sp>
      <p:sp>
        <p:nvSpPr>
          <p:cNvPr id="4" name="Slide Number Placeholder 3"/>
          <p:cNvSpPr>
            <a:spLocks noGrp="1"/>
          </p:cNvSpPr>
          <p:nvPr>
            <p:ph type="sldNum" sz="quarter" idx="5"/>
          </p:nvPr>
        </p:nvSpPr>
        <p:spPr/>
        <p:txBody>
          <a:bodyPr/>
          <a:lstStyle/>
          <a:p>
            <a:fld id="{3F6A4D3B-8B54-474C-91F8-C64AFA661939}" type="slidenum">
              <a:rPr lang="en-US" smtClean="0"/>
              <a:t>24</a:t>
            </a:fld>
            <a:endParaRPr lang="en-US"/>
          </a:p>
        </p:txBody>
      </p:sp>
    </p:spTree>
    <p:extLst>
      <p:ext uri="{BB962C8B-B14F-4D97-AF65-F5344CB8AC3E}">
        <p14:creationId xmlns:p14="http://schemas.microsoft.com/office/powerpoint/2010/main" val="41813891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F6A4D3B-8B54-474C-91F8-C64AFA661939}" type="slidenum">
              <a:rPr lang="en-US" smtClean="0"/>
              <a:t>25</a:t>
            </a:fld>
            <a:endParaRPr lang="en-US"/>
          </a:p>
        </p:txBody>
      </p:sp>
    </p:spTree>
    <p:extLst>
      <p:ext uri="{BB962C8B-B14F-4D97-AF65-F5344CB8AC3E}">
        <p14:creationId xmlns:p14="http://schemas.microsoft.com/office/powerpoint/2010/main" val="22912850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F6A4D3B-8B54-474C-91F8-C64AFA66193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817243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F6A4D3B-8B54-474C-91F8-C64AFA66193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462669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As we all know, our world… is filled… with a rich diversity of sounds ranging from dog barking, to door opening, to wind howling. These sounds help hearing people go about their daily lives. For example, [</a:t>
            </a:r>
            <a:r>
              <a:rPr lang="en-US" sz="1200" b="1" i="0" u="none" strike="noStrike" kern="1200" dirty="0">
                <a:solidFill>
                  <a:schemeClr val="tx1"/>
                </a:solidFill>
                <a:effectLst/>
                <a:latin typeface="+mn-lt"/>
                <a:ea typeface="+mn-ea"/>
                <a:cs typeface="+mn-cs"/>
              </a:rPr>
              <a:t>slide</a:t>
            </a:r>
            <a:r>
              <a:rPr lang="en-US" sz="1200" b="0" i="0" u="none" strike="noStrike" kern="1200" dirty="0">
                <a:solidFill>
                  <a:schemeClr val="tx1"/>
                </a:solidFill>
                <a:effectLst/>
                <a:latin typeface="+mn-lt"/>
                <a:ea typeface="+mn-ea"/>
                <a:cs typeface="+mn-cs"/>
              </a:rPr>
              <a:t>] a microwave beep signals us to get our food, or a [</a:t>
            </a:r>
            <a:r>
              <a:rPr lang="en-US" sz="1200" b="1" i="0" u="none" strike="noStrike" kern="1200" dirty="0">
                <a:solidFill>
                  <a:schemeClr val="tx1"/>
                </a:solidFill>
                <a:effectLst/>
                <a:latin typeface="+mn-lt"/>
                <a:ea typeface="+mn-ea"/>
                <a:cs typeface="+mn-cs"/>
              </a:rPr>
              <a:t>slide</a:t>
            </a:r>
            <a:r>
              <a:rPr lang="en-US" sz="1200" b="0" i="0" u="none" strike="noStrike" kern="1200" dirty="0">
                <a:solidFill>
                  <a:schemeClr val="tx1"/>
                </a:solidFill>
                <a:effectLst/>
                <a:latin typeface="+mn-lt"/>
                <a:ea typeface="+mn-ea"/>
                <a:cs typeface="+mn-cs"/>
              </a:rPr>
              <a:t>] fire alarm helps us get away from a potential danger. Beyond conveying “actionable information”, sound also makes us feel more present. For example, when I wake up to birdsong, it makes me feel more connected, more present in the world. </a:t>
            </a:r>
            <a:r>
              <a:rPr lang="en-US" sz="1200" b="1" i="0" u="none" strike="noStrike" kern="1200" dirty="0">
                <a:solidFill>
                  <a:schemeClr val="tx1"/>
                </a:solidFill>
                <a:effectLst/>
                <a:latin typeface="+mn-lt"/>
                <a:ea typeface="+mn-ea"/>
                <a:cs typeface="+mn-cs"/>
              </a:rPr>
              <a:t>[don’t slide]</a:t>
            </a:r>
            <a:endParaRPr lang="en-US" b="1" dirty="0">
              <a:effectLst/>
            </a:endParaRPr>
          </a:p>
          <a:p>
            <a:br>
              <a:rPr lang="en-US" dirty="0"/>
            </a:br>
            <a:r>
              <a:rPr lang="en-US" sz="1200" b="0" i="0" u="none" strike="noStrike" kern="1200" dirty="0">
                <a:solidFill>
                  <a:schemeClr val="tx1"/>
                </a:solidFill>
                <a:effectLst/>
                <a:latin typeface="+mn-lt"/>
                <a:ea typeface="+mn-ea"/>
                <a:cs typeface="+mn-cs"/>
              </a:rPr>
              <a:t>These sounds, however, can be inaccessible to a large section of the population who have trouble hearing. [slide]</a:t>
            </a:r>
            <a:endParaRPr lang="en-US" dirty="0"/>
          </a:p>
        </p:txBody>
      </p:sp>
      <p:sp>
        <p:nvSpPr>
          <p:cNvPr id="4" name="Slide Number Placeholder 3"/>
          <p:cNvSpPr>
            <a:spLocks noGrp="1"/>
          </p:cNvSpPr>
          <p:nvPr>
            <p:ph type="sldNum" sz="quarter" idx="5"/>
          </p:nvPr>
        </p:nvSpPr>
        <p:spPr/>
        <p:txBody>
          <a:bodyPr/>
          <a:lstStyle/>
          <a:p>
            <a:fld id="{3F6A4D3B-8B54-474C-91F8-C64AFA661939}" type="slidenum">
              <a:rPr lang="en-US" smtClean="0"/>
              <a:t>3</a:t>
            </a:fld>
            <a:endParaRPr lang="en-US"/>
          </a:p>
        </p:txBody>
      </p:sp>
    </p:spTree>
    <p:extLst>
      <p:ext uri="{BB962C8B-B14F-4D97-AF65-F5344CB8AC3E}">
        <p14:creationId xmlns:p14="http://schemas.microsoft.com/office/powerpoint/2010/main" val="26137733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F6A4D3B-8B54-474C-91F8-C64AFA661939}" type="slidenum">
              <a:rPr lang="en-US" smtClean="0"/>
              <a:t>29</a:t>
            </a:fld>
            <a:endParaRPr lang="en-US"/>
          </a:p>
        </p:txBody>
      </p:sp>
    </p:spTree>
    <p:extLst>
      <p:ext uri="{BB962C8B-B14F-4D97-AF65-F5344CB8AC3E}">
        <p14:creationId xmlns:p14="http://schemas.microsoft.com/office/powerpoint/2010/main" val="38790622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F6A4D3B-8B54-474C-91F8-C64AFA661939}" type="slidenum">
              <a:rPr lang="en-US" smtClean="0"/>
              <a:t>30</a:t>
            </a:fld>
            <a:endParaRPr lang="en-US"/>
          </a:p>
        </p:txBody>
      </p:sp>
    </p:spTree>
    <p:extLst>
      <p:ext uri="{BB962C8B-B14F-4D97-AF65-F5344CB8AC3E}">
        <p14:creationId xmlns:p14="http://schemas.microsoft.com/office/powerpoint/2010/main" val="18127897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F6A4D3B-8B54-474C-91F8-C64AFA66193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133470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F6A4D3B-8B54-474C-91F8-C64AFA66193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568758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F6A4D3B-8B54-474C-91F8-C64AFA661939}" type="slidenum">
              <a:rPr lang="en-US" smtClean="0"/>
              <a:t>36</a:t>
            </a:fld>
            <a:endParaRPr lang="en-US"/>
          </a:p>
        </p:txBody>
      </p:sp>
    </p:spTree>
    <p:extLst>
      <p:ext uri="{BB962C8B-B14F-4D97-AF65-F5344CB8AC3E}">
        <p14:creationId xmlns:p14="http://schemas.microsoft.com/office/powerpoint/2010/main" val="41832013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As we all know, our world… is filled… with a rich diversity of sounds ranging from dog barking, to door opening, to wind howling. These sounds help hearing people go about their daily lives. For example, [</a:t>
            </a:r>
            <a:r>
              <a:rPr lang="en-US" sz="1200" b="1" i="0" u="none" strike="noStrike" kern="1200" dirty="0">
                <a:solidFill>
                  <a:schemeClr val="tx1"/>
                </a:solidFill>
                <a:effectLst/>
                <a:latin typeface="+mn-lt"/>
                <a:ea typeface="+mn-ea"/>
                <a:cs typeface="+mn-cs"/>
              </a:rPr>
              <a:t>slide</a:t>
            </a:r>
            <a:r>
              <a:rPr lang="en-US" sz="1200" b="0" i="0" u="none" strike="noStrike" kern="1200" dirty="0">
                <a:solidFill>
                  <a:schemeClr val="tx1"/>
                </a:solidFill>
                <a:effectLst/>
                <a:latin typeface="+mn-lt"/>
                <a:ea typeface="+mn-ea"/>
                <a:cs typeface="+mn-cs"/>
              </a:rPr>
              <a:t>] a microwave beep signals us to get our food, or a [</a:t>
            </a:r>
            <a:r>
              <a:rPr lang="en-US" sz="1200" b="1" i="0" u="none" strike="noStrike" kern="1200" dirty="0">
                <a:solidFill>
                  <a:schemeClr val="tx1"/>
                </a:solidFill>
                <a:effectLst/>
                <a:latin typeface="+mn-lt"/>
                <a:ea typeface="+mn-ea"/>
                <a:cs typeface="+mn-cs"/>
              </a:rPr>
              <a:t>slide</a:t>
            </a:r>
            <a:r>
              <a:rPr lang="en-US" sz="1200" b="0" i="0" u="none" strike="noStrike" kern="1200" dirty="0">
                <a:solidFill>
                  <a:schemeClr val="tx1"/>
                </a:solidFill>
                <a:effectLst/>
                <a:latin typeface="+mn-lt"/>
                <a:ea typeface="+mn-ea"/>
                <a:cs typeface="+mn-cs"/>
              </a:rPr>
              <a:t>] fire alarm helps us get away from a potential danger. Beyond conveying “actionable information”, sound also makes us feel more present. For example, when I wake up to birdsong, it makes me feel more connected, more present in the world. </a:t>
            </a:r>
            <a:r>
              <a:rPr lang="en-US" sz="1200" b="1" i="0" u="none" strike="noStrike" kern="1200" dirty="0">
                <a:solidFill>
                  <a:schemeClr val="tx1"/>
                </a:solidFill>
                <a:effectLst/>
                <a:latin typeface="+mn-lt"/>
                <a:ea typeface="+mn-ea"/>
                <a:cs typeface="+mn-cs"/>
              </a:rPr>
              <a:t>[don’t slide]</a:t>
            </a:r>
            <a:endParaRPr lang="en-US" b="1" dirty="0">
              <a:effectLst/>
            </a:endParaRPr>
          </a:p>
          <a:p>
            <a:endParaRPr lang="en-US" sz="1200" b="0" i="0" u="none" strike="noStrike" kern="1200" dirty="0">
              <a:solidFill>
                <a:schemeClr val="tx1"/>
              </a:solidFill>
              <a:effectLst/>
              <a:latin typeface="+mn-lt"/>
              <a:ea typeface="+mn-ea"/>
              <a:cs typeface="+mn-cs"/>
            </a:endParaRPr>
          </a:p>
          <a:p>
            <a:r>
              <a:rPr lang="en-US" sz="1200" b="0" i="0" u="none" strike="noStrike" kern="1200" dirty="0">
                <a:solidFill>
                  <a:schemeClr val="tx1"/>
                </a:solidFill>
                <a:effectLst/>
                <a:latin typeface="+mn-lt"/>
                <a:ea typeface="+mn-ea"/>
                <a:cs typeface="+mn-cs"/>
              </a:rPr>
              <a:t>These sounds, however, can be inaccessible to a large section of the population who have trouble hearing. [slide]</a:t>
            </a:r>
            <a:endParaRPr lang="en-US" dirty="0"/>
          </a:p>
        </p:txBody>
      </p:sp>
      <p:sp>
        <p:nvSpPr>
          <p:cNvPr id="4" name="Slide Number Placeholder 3"/>
          <p:cNvSpPr>
            <a:spLocks noGrp="1"/>
          </p:cNvSpPr>
          <p:nvPr>
            <p:ph type="sldNum" sz="quarter" idx="5"/>
          </p:nvPr>
        </p:nvSpPr>
        <p:spPr/>
        <p:txBody>
          <a:bodyPr/>
          <a:lstStyle/>
          <a:p>
            <a:fld id="{3F6A4D3B-8B54-474C-91F8-C64AFA661939}" type="slidenum">
              <a:rPr lang="en-US" smtClean="0"/>
              <a:t>4</a:t>
            </a:fld>
            <a:endParaRPr lang="en-US"/>
          </a:p>
        </p:txBody>
      </p:sp>
    </p:spTree>
    <p:extLst>
      <p:ext uri="{BB962C8B-B14F-4D97-AF65-F5344CB8AC3E}">
        <p14:creationId xmlns:p14="http://schemas.microsoft.com/office/powerpoint/2010/main" val="16925554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As we all know, our world… is filled… with a rich diversity of sounds ranging from dog barking, to door opening, to wind howling. These sounds help hearing people go about their daily lives. For example, [</a:t>
            </a:r>
            <a:r>
              <a:rPr lang="en-US" sz="1200" b="1" i="0" u="none" strike="noStrike" kern="1200" dirty="0">
                <a:solidFill>
                  <a:schemeClr val="tx1"/>
                </a:solidFill>
                <a:effectLst/>
                <a:latin typeface="+mn-lt"/>
                <a:ea typeface="+mn-ea"/>
                <a:cs typeface="+mn-cs"/>
              </a:rPr>
              <a:t>slide</a:t>
            </a:r>
            <a:r>
              <a:rPr lang="en-US" sz="1200" b="0" i="0" u="none" strike="noStrike" kern="1200" dirty="0">
                <a:solidFill>
                  <a:schemeClr val="tx1"/>
                </a:solidFill>
                <a:effectLst/>
                <a:latin typeface="+mn-lt"/>
                <a:ea typeface="+mn-ea"/>
                <a:cs typeface="+mn-cs"/>
              </a:rPr>
              <a:t>] a microwave beep signals us to get our food, or a [</a:t>
            </a:r>
            <a:r>
              <a:rPr lang="en-US" sz="1200" b="1" i="0" u="none" strike="noStrike" kern="1200" dirty="0">
                <a:solidFill>
                  <a:schemeClr val="tx1"/>
                </a:solidFill>
                <a:effectLst/>
                <a:latin typeface="+mn-lt"/>
                <a:ea typeface="+mn-ea"/>
                <a:cs typeface="+mn-cs"/>
              </a:rPr>
              <a:t>slide</a:t>
            </a:r>
            <a:r>
              <a:rPr lang="en-US" sz="1200" b="0" i="0" u="none" strike="noStrike" kern="1200" dirty="0">
                <a:solidFill>
                  <a:schemeClr val="tx1"/>
                </a:solidFill>
                <a:effectLst/>
                <a:latin typeface="+mn-lt"/>
                <a:ea typeface="+mn-ea"/>
                <a:cs typeface="+mn-cs"/>
              </a:rPr>
              <a:t>] fire alarm helps us get away from a potential danger. Beyond conveying “actionable information”, sound also makes us feel more present. For example, when I am hiking, I like to hear a bird chirp or a [</a:t>
            </a:r>
            <a:r>
              <a:rPr lang="en-US" sz="1200" b="1" i="0" u="none" strike="noStrike" kern="1200" dirty="0">
                <a:solidFill>
                  <a:schemeClr val="tx1"/>
                </a:solidFill>
                <a:effectLst/>
                <a:latin typeface="+mn-lt"/>
                <a:ea typeface="+mn-ea"/>
                <a:cs typeface="+mn-cs"/>
              </a:rPr>
              <a:t>slide</a:t>
            </a:r>
            <a:r>
              <a:rPr lang="en-US" sz="1200" b="0" i="0" u="none" strike="noStrike" kern="1200" dirty="0">
                <a:solidFill>
                  <a:schemeClr val="tx1"/>
                </a:solidFill>
                <a:effectLst/>
                <a:latin typeface="+mn-lt"/>
                <a:ea typeface="+mn-ea"/>
                <a:cs typeface="+mn-cs"/>
              </a:rPr>
              <a:t>] waterfall--it makes me feel more connected, more present in the world. </a:t>
            </a:r>
            <a:r>
              <a:rPr lang="en-US" sz="1200" b="1" i="0" u="none" strike="noStrike" kern="1200" dirty="0">
                <a:solidFill>
                  <a:schemeClr val="tx1"/>
                </a:solidFill>
                <a:effectLst/>
                <a:latin typeface="+mn-lt"/>
                <a:ea typeface="+mn-ea"/>
                <a:cs typeface="+mn-cs"/>
              </a:rPr>
              <a:t>[don’t slide]</a:t>
            </a:r>
            <a:endParaRPr lang="en-US" b="1" dirty="0">
              <a:effectLst/>
            </a:endParaRPr>
          </a:p>
          <a:p>
            <a:br>
              <a:rPr lang="en-US" dirty="0"/>
            </a:br>
            <a:r>
              <a:rPr lang="en-US" sz="1200" b="0" i="0" u="none" strike="noStrike" kern="1200" dirty="0">
                <a:solidFill>
                  <a:schemeClr val="tx1"/>
                </a:solidFill>
                <a:effectLst/>
                <a:latin typeface="+mn-lt"/>
                <a:ea typeface="+mn-ea"/>
                <a:cs typeface="+mn-cs"/>
              </a:rPr>
              <a:t>These sounds, however, can be inaccessible to a large section of the population who have trouble hearing. [slide]</a:t>
            </a:r>
            <a:endParaRPr lang="en-US" dirty="0"/>
          </a:p>
        </p:txBody>
      </p:sp>
      <p:sp>
        <p:nvSpPr>
          <p:cNvPr id="4" name="Slide Number Placeholder 3"/>
          <p:cNvSpPr>
            <a:spLocks noGrp="1"/>
          </p:cNvSpPr>
          <p:nvPr>
            <p:ph type="sldNum" sz="quarter" idx="5"/>
          </p:nvPr>
        </p:nvSpPr>
        <p:spPr/>
        <p:txBody>
          <a:bodyPr/>
          <a:lstStyle/>
          <a:p>
            <a:fld id="{3F6A4D3B-8B54-474C-91F8-C64AFA661939}" type="slidenum">
              <a:rPr lang="en-US" smtClean="0"/>
              <a:t>5</a:t>
            </a:fld>
            <a:endParaRPr lang="en-US"/>
          </a:p>
        </p:txBody>
      </p:sp>
    </p:spTree>
    <p:extLst>
      <p:ext uri="{BB962C8B-B14F-4D97-AF65-F5344CB8AC3E}">
        <p14:creationId xmlns:p14="http://schemas.microsoft.com/office/powerpoint/2010/main" val="28264069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As we all know, our world… is filled… with a rich diversity of sounds ranging from dog barking, to door opening, to wind howling. These sounds help hearing people go about their daily lives. For example, [</a:t>
            </a:r>
            <a:r>
              <a:rPr lang="en-US" sz="1200" b="1" i="0" u="none" strike="noStrike" kern="1200" dirty="0">
                <a:solidFill>
                  <a:schemeClr val="tx1"/>
                </a:solidFill>
                <a:effectLst/>
                <a:latin typeface="+mn-lt"/>
                <a:ea typeface="+mn-ea"/>
                <a:cs typeface="+mn-cs"/>
              </a:rPr>
              <a:t>slide</a:t>
            </a:r>
            <a:r>
              <a:rPr lang="en-US" sz="1200" b="0" i="0" u="none" strike="noStrike" kern="1200" dirty="0">
                <a:solidFill>
                  <a:schemeClr val="tx1"/>
                </a:solidFill>
                <a:effectLst/>
                <a:latin typeface="+mn-lt"/>
                <a:ea typeface="+mn-ea"/>
                <a:cs typeface="+mn-cs"/>
              </a:rPr>
              <a:t>] a microwave beep signals us to get our food, or a [</a:t>
            </a:r>
            <a:r>
              <a:rPr lang="en-US" sz="1200" b="1" i="0" u="none" strike="noStrike" kern="1200" dirty="0">
                <a:solidFill>
                  <a:schemeClr val="tx1"/>
                </a:solidFill>
                <a:effectLst/>
                <a:latin typeface="+mn-lt"/>
                <a:ea typeface="+mn-ea"/>
                <a:cs typeface="+mn-cs"/>
              </a:rPr>
              <a:t>slide</a:t>
            </a:r>
            <a:r>
              <a:rPr lang="en-US" sz="1200" b="0" i="0" u="none" strike="noStrike" kern="1200" dirty="0">
                <a:solidFill>
                  <a:schemeClr val="tx1"/>
                </a:solidFill>
                <a:effectLst/>
                <a:latin typeface="+mn-lt"/>
                <a:ea typeface="+mn-ea"/>
                <a:cs typeface="+mn-cs"/>
              </a:rPr>
              <a:t>] fire alarm helps us get away from a potential danger. Beyond conveying “actionable information”, sound also makes us feel more present. For example, when I wake up to birdsong, it makes me feel more connected, more present in the world. </a:t>
            </a:r>
            <a:r>
              <a:rPr lang="en-US" sz="1200" b="1" i="0" u="none" strike="noStrike" kern="1200" dirty="0">
                <a:solidFill>
                  <a:schemeClr val="tx1"/>
                </a:solidFill>
                <a:effectLst/>
                <a:latin typeface="+mn-lt"/>
                <a:ea typeface="+mn-ea"/>
                <a:cs typeface="+mn-cs"/>
              </a:rPr>
              <a:t>[don’t slide]</a:t>
            </a:r>
            <a:endParaRPr lang="en-US" b="1" dirty="0">
              <a:effectLst/>
            </a:endParaRPr>
          </a:p>
          <a:p>
            <a:endParaRPr lang="en-US" sz="1200" b="0" i="0" u="none" strike="noStrike" kern="1200" dirty="0">
              <a:solidFill>
                <a:schemeClr val="tx1"/>
              </a:solidFill>
              <a:effectLst/>
              <a:latin typeface="+mn-lt"/>
              <a:ea typeface="+mn-ea"/>
              <a:cs typeface="+mn-cs"/>
            </a:endParaRPr>
          </a:p>
          <a:p>
            <a:r>
              <a:rPr lang="en-US" sz="1200" b="0" i="0" u="none" strike="noStrike" kern="1200" dirty="0">
                <a:solidFill>
                  <a:schemeClr val="tx1"/>
                </a:solidFill>
                <a:effectLst/>
                <a:latin typeface="+mn-lt"/>
                <a:ea typeface="+mn-ea"/>
                <a:cs typeface="+mn-cs"/>
              </a:rPr>
              <a:t>These sounds, however, can be inaccessible to a large section of the population who have trouble hearing. [slide]</a:t>
            </a:r>
            <a:endParaRPr lang="en-US" dirty="0"/>
          </a:p>
        </p:txBody>
      </p:sp>
      <p:sp>
        <p:nvSpPr>
          <p:cNvPr id="4" name="Slide Number Placeholder 3"/>
          <p:cNvSpPr>
            <a:spLocks noGrp="1"/>
          </p:cNvSpPr>
          <p:nvPr>
            <p:ph type="sldNum" sz="quarter" idx="5"/>
          </p:nvPr>
        </p:nvSpPr>
        <p:spPr/>
        <p:txBody>
          <a:bodyPr/>
          <a:lstStyle/>
          <a:p>
            <a:fld id="{3F6A4D3B-8B54-474C-91F8-C64AFA661939}" type="slidenum">
              <a:rPr lang="en-US" smtClean="0"/>
              <a:t>6</a:t>
            </a:fld>
            <a:endParaRPr lang="en-US"/>
          </a:p>
        </p:txBody>
      </p:sp>
    </p:spTree>
    <p:extLst>
      <p:ext uri="{BB962C8B-B14F-4D97-AF65-F5344CB8AC3E}">
        <p14:creationId xmlns:p14="http://schemas.microsoft.com/office/powerpoint/2010/main" val="25902743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mn-lt"/>
                <a:ea typeface="+mn-ea"/>
                <a:cs typeface="+mn-cs"/>
              </a:rPr>
              <a:t>Do you know [slide] about 15% of US adults have some trouble hearing? The rates of [slide] disabling hearing loss are lower, but they rise substantially with age from [slide] 2% at 45 to 54 years of age to [slide] 50% of those who are 75 and older. [don’t slide]</a:t>
            </a:r>
          </a:p>
          <a:p>
            <a:pPr rtl="0"/>
            <a:endParaRPr lang="en-US" sz="1200" b="0" i="0" u="none" strike="noStrike" kern="1200" dirty="0">
              <a:solidFill>
                <a:schemeClr val="tx1"/>
              </a:solidFill>
              <a:effectLst/>
              <a:latin typeface="+mn-lt"/>
              <a:ea typeface="+mn-ea"/>
              <a:cs typeface="+mn-cs"/>
            </a:endParaRPr>
          </a:p>
          <a:p>
            <a:pPr rtl="0"/>
            <a:r>
              <a:rPr lang="en-US" sz="1200" b="0" i="0" u="none" strike="noStrike" kern="1200" dirty="0">
                <a:solidFill>
                  <a:schemeClr val="tx1"/>
                </a:solidFill>
                <a:effectLst/>
                <a:latin typeface="+mn-lt"/>
                <a:ea typeface="+mn-ea"/>
                <a:cs typeface="+mn-cs"/>
              </a:rPr>
              <a:t>I want to be careful here though [pause]. Not all DHH people are interested in sounds. [slide]</a:t>
            </a:r>
            <a:br>
              <a:rPr lang="en-US" dirty="0"/>
            </a:br>
            <a:endParaRPr lang="en-US" b="0" dirty="0">
              <a:effectLst/>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8D8C8A-2F26-8248-862A-5573FD5886E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342413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Many of them use alternative ways such as [slide] sign language, [slide] flashing light-based doorbell, or a [slide] vibratory alarm clock to deal with the information typically conveyed to hearing people through speech and sound. [don’t slide]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dirty="0">
              <a:solidFill>
                <a:schemeClr val="tx1"/>
              </a:solidFill>
              <a:effectLst/>
              <a:latin typeface="+mn-lt"/>
              <a:ea typeface="+mn-ea"/>
              <a:cs typeface="+mn-cs"/>
            </a:endParaRPr>
          </a:p>
          <a:p>
            <a:pPr rtl="0"/>
            <a:r>
              <a:rPr lang="en-US" sz="1200" b="0" i="0" u="none" strike="noStrike" kern="1200" dirty="0">
                <a:solidFill>
                  <a:schemeClr val="tx1"/>
                </a:solidFill>
                <a:effectLst/>
                <a:latin typeface="+mn-lt"/>
                <a:ea typeface="+mn-ea"/>
                <a:cs typeface="+mn-cs"/>
              </a:rPr>
              <a:t>At the same time, there are also many others who want to have greater access to speech and sound information. For example, [slide]</a:t>
            </a:r>
            <a:br>
              <a:rPr lang="en-US" dirty="0"/>
            </a:br>
            <a:endParaRPr lang="en-US" b="0" dirty="0">
              <a:effectLst/>
            </a:endParaRPr>
          </a:p>
          <a:p>
            <a:endParaRPr lang="en-US" dirty="0"/>
          </a:p>
        </p:txBody>
      </p:sp>
      <p:sp>
        <p:nvSpPr>
          <p:cNvPr id="4" name="Slide Number Placeholder 3"/>
          <p:cNvSpPr>
            <a:spLocks noGrp="1"/>
          </p:cNvSpPr>
          <p:nvPr>
            <p:ph type="sldNum" sz="quarter" idx="5"/>
          </p:nvPr>
        </p:nvSpPr>
        <p:spPr/>
        <p:txBody>
          <a:bodyPr/>
          <a:lstStyle/>
          <a:p>
            <a:fld id="{3F6A4D3B-8B54-474C-91F8-C64AFA661939}" type="slidenum">
              <a:rPr lang="en-US" smtClean="0"/>
              <a:t>8</a:t>
            </a:fld>
            <a:endParaRPr lang="en-US"/>
          </a:p>
        </p:txBody>
      </p:sp>
    </p:spTree>
    <p:extLst>
      <p:ext uri="{BB962C8B-B14F-4D97-AF65-F5344CB8AC3E}">
        <p14:creationId xmlns:p14="http://schemas.microsoft.com/office/powerpoint/2010/main" val="7156928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[Pause]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A recent survey of 201 DHH participants has shown that [slide] 73.1% of them were “extremely” or “very interested” in sound awareness. [don’t slide]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Informed by this study, recent work has leverages advances in deep learning to provide sound recognition to DHH people. For example, [slide]</a:t>
            </a:r>
            <a:endParaRPr lang="en-US" b="0" dirty="0">
              <a:effectLst/>
            </a:endParaRPr>
          </a:p>
        </p:txBody>
      </p:sp>
      <p:sp>
        <p:nvSpPr>
          <p:cNvPr id="4" name="Slide Number Placeholder 3"/>
          <p:cNvSpPr>
            <a:spLocks noGrp="1"/>
          </p:cNvSpPr>
          <p:nvPr>
            <p:ph type="sldNum" sz="quarter" idx="5"/>
          </p:nvPr>
        </p:nvSpPr>
        <p:spPr/>
        <p:txBody>
          <a:bodyPr/>
          <a:lstStyle/>
          <a:p>
            <a:fld id="{3F6A4D3B-8B54-474C-91F8-C64AFA661939}" type="slidenum">
              <a:rPr lang="en-US" smtClean="0"/>
              <a:t>9</a:t>
            </a:fld>
            <a:endParaRPr lang="en-US"/>
          </a:p>
        </p:txBody>
      </p:sp>
    </p:spTree>
    <p:extLst>
      <p:ext uri="{BB962C8B-B14F-4D97-AF65-F5344CB8AC3E}">
        <p14:creationId xmlns:p14="http://schemas.microsoft.com/office/powerpoint/2010/main" val="6256166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HomeSound is a system that provides sound recognition support in the homes of DHH users. Let’s see a video on its deployment.</a:t>
            </a:r>
            <a:endParaRPr lang="en-US" dirty="0"/>
          </a:p>
        </p:txBody>
      </p:sp>
      <p:sp>
        <p:nvSpPr>
          <p:cNvPr id="4" name="Slide Number Placeholder 3"/>
          <p:cNvSpPr>
            <a:spLocks noGrp="1"/>
          </p:cNvSpPr>
          <p:nvPr>
            <p:ph type="sldNum" sz="quarter" idx="5"/>
          </p:nvPr>
        </p:nvSpPr>
        <p:spPr/>
        <p:txBody>
          <a:bodyPr/>
          <a:lstStyle/>
          <a:p>
            <a:fld id="{3F6A4D3B-8B54-474C-91F8-C64AFA661939}" type="slidenum">
              <a:rPr lang="en-US" smtClean="0"/>
              <a:t>10</a:t>
            </a:fld>
            <a:endParaRPr lang="en-US"/>
          </a:p>
        </p:txBody>
      </p:sp>
    </p:spTree>
    <p:extLst>
      <p:ext uri="{BB962C8B-B14F-4D97-AF65-F5344CB8AC3E}">
        <p14:creationId xmlns:p14="http://schemas.microsoft.com/office/powerpoint/2010/main" val="34474013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5999"/>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161" indent="0" algn="ctr">
              <a:buNone/>
              <a:defRPr sz="2000"/>
            </a:lvl2pPr>
            <a:lvl3pPr marL="914323" indent="0" algn="ctr">
              <a:buNone/>
              <a:defRPr sz="1800"/>
            </a:lvl3pPr>
            <a:lvl4pPr marL="1371483" indent="0" algn="ctr">
              <a:buNone/>
              <a:defRPr sz="1600"/>
            </a:lvl4pPr>
            <a:lvl5pPr marL="1828645" indent="0" algn="ctr">
              <a:buNone/>
              <a:defRPr sz="1600"/>
            </a:lvl5pPr>
            <a:lvl6pPr marL="2285806" indent="0" algn="ctr">
              <a:buNone/>
              <a:defRPr sz="1600"/>
            </a:lvl6pPr>
            <a:lvl7pPr marL="2742967" indent="0" algn="ctr">
              <a:buNone/>
              <a:defRPr sz="1600"/>
            </a:lvl7pPr>
            <a:lvl8pPr marL="3200129" indent="0" algn="ctr">
              <a:buNone/>
              <a:defRPr sz="1600"/>
            </a:lvl8pPr>
            <a:lvl9pPr marL="3657289"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466BE74-874D-4706-8566-275A4FFFDEC7}" type="datetimeFigureOut">
              <a:rPr lang="en-US" smtClean="0"/>
              <a:t>4/26/21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9E68F3-CBEA-4BC5-869D-960737CF6011}" type="slidenum">
              <a:rPr lang="en-US" smtClean="0"/>
              <a:t>‹#›</a:t>
            </a:fld>
            <a:endParaRPr lang="en-US"/>
          </a:p>
        </p:txBody>
      </p:sp>
    </p:spTree>
    <p:extLst>
      <p:ext uri="{BB962C8B-B14F-4D97-AF65-F5344CB8AC3E}">
        <p14:creationId xmlns:p14="http://schemas.microsoft.com/office/powerpoint/2010/main" val="1637343907"/>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466BE74-874D-4706-8566-275A4FFFDEC7}" type="datetimeFigureOut">
              <a:rPr lang="en-US" smtClean="0"/>
              <a:t>4/26/21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9E68F3-CBEA-4BC5-869D-960737CF6011}" type="slidenum">
              <a:rPr lang="en-US" smtClean="0"/>
              <a:t>‹#›</a:t>
            </a:fld>
            <a:endParaRPr lang="en-US"/>
          </a:p>
        </p:txBody>
      </p:sp>
    </p:spTree>
    <p:extLst>
      <p:ext uri="{BB962C8B-B14F-4D97-AF65-F5344CB8AC3E}">
        <p14:creationId xmlns:p14="http://schemas.microsoft.com/office/powerpoint/2010/main" val="626849363"/>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2"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466BE74-874D-4706-8566-275A4FFFDEC7}" type="datetimeFigureOut">
              <a:rPr lang="en-US" smtClean="0"/>
              <a:t>4/26/21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9E68F3-CBEA-4BC5-869D-960737CF6011}" type="slidenum">
              <a:rPr lang="en-US" smtClean="0"/>
              <a:t>‹#›</a:t>
            </a:fld>
            <a:endParaRPr lang="en-US"/>
          </a:p>
        </p:txBody>
      </p:sp>
    </p:spTree>
    <p:extLst>
      <p:ext uri="{BB962C8B-B14F-4D97-AF65-F5344CB8AC3E}">
        <p14:creationId xmlns:p14="http://schemas.microsoft.com/office/powerpoint/2010/main" val="4271672169"/>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502437-3C75-47DE-8D49-1A31691D016F}" type="datetimeFigureOut">
              <a:rPr lang="en-US" smtClean="0">
                <a:solidFill>
                  <a:prstClr val="black">
                    <a:tint val="75000"/>
                  </a:prstClr>
                </a:solidFill>
              </a:rPr>
              <a:pPr/>
              <a:t>4/26/21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DAD9D79-52A8-4D30-8200-C61A65DA14A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420129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502437-3C75-47DE-8D49-1A31691D016F}" type="datetimeFigureOut">
              <a:rPr lang="en-US" smtClean="0">
                <a:solidFill>
                  <a:prstClr val="black">
                    <a:tint val="75000"/>
                  </a:prstClr>
                </a:solidFill>
              </a:rPr>
              <a:pPr/>
              <a:t>4/26/21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DAD9D79-52A8-4D30-8200-C61A65DA14A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368105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502437-3C75-47DE-8D49-1A31691D016F}" type="datetimeFigureOut">
              <a:rPr lang="en-US" smtClean="0">
                <a:solidFill>
                  <a:prstClr val="black">
                    <a:tint val="75000"/>
                  </a:prstClr>
                </a:solidFill>
              </a:rPr>
              <a:pPr/>
              <a:t>4/26/21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DAD9D79-52A8-4D30-8200-C61A65DA14A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764285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502437-3C75-47DE-8D49-1A31691D016F}" type="datetimeFigureOut">
              <a:rPr lang="en-US" smtClean="0">
                <a:solidFill>
                  <a:prstClr val="black">
                    <a:tint val="75000"/>
                  </a:prstClr>
                </a:solidFill>
              </a:rPr>
              <a:pPr/>
              <a:t>4/26/21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DAD9D79-52A8-4D30-8200-C61A65DA14A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211695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502437-3C75-47DE-8D49-1A31691D016F}" type="datetimeFigureOut">
              <a:rPr lang="en-US" smtClean="0">
                <a:solidFill>
                  <a:prstClr val="black">
                    <a:tint val="75000"/>
                  </a:prstClr>
                </a:solidFill>
              </a:rPr>
              <a:pPr/>
              <a:t>4/26/21</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DDAD9D79-52A8-4D30-8200-C61A65DA14A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790804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502437-3C75-47DE-8D49-1A31691D016F}" type="datetimeFigureOut">
              <a:rPr lang="en-US" smtClean="0">
                <a:solidFill>
                  <a:prstClr val="black">
                    <a:tint val="75000"/>
                  </a:prstClr>
                </a:solidFill>
              </a:rPr>
              <a:pPr/>
              <a:t>4/26/21</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DDAD9D79-52A8-4D30-8200-C61A65DA14A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754453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502437-3C75-47DE-8D49-1A31691D016F}" type="datetimeFigureOut">
              <a:rPr lang="en-US" smtClean="0">
                <a:solidFill>
                  <a:prstClr val="black">
                    <a:tint val="75000"/>
                  </a:prstClr>
                </a:solidFill>
              </a:rPr>
              <a:pPr/>
              <a:t>4/26/21</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DDAD9D79-52A8-4D30-8200-C61A65DA14A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763047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6502437-3C75-47DE-8D49-1A31691D016F}" type="datetimeFigureOut">
              <a:rPr lang="en-US" smtClean="0">
                <a:solidFill>
                  <a:prstClr val="black">
                    <a:tint val="75000"/>
                  </a:prstClr>
                </a:solidFill>
              </a:rPr>
              <a:pPr/>
              <a:t>4/26/21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DAD9D79-52A8-4D30-8200-C61A65DA14A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127525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466BE74-874D-4706-8566-275A4FFFDEC7}" type="datetimeFigureOut">
              <a:rPr lang="en-US" smtClean="0"/>
              <a:t>4/26/21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9E68F3-CBEA-4BC5-869D-960737CF6011}" type="slidenum">
              <a:rPr lang="en-US" smtClean="0"/>
              <a:t>‹#›</a:t>
            </a:fld>
            <a:endParaRPr lang="en-US"/>
          </a:p>
        </p:txBody>
      </p:sp>
    </p:spTree>
    <p:extLst>
      <p:ext uri="{BB962C8B-B14F-4D97-AF65-F5344CB8AC3E}">
        <p14:creationId xmlns:p14="http://schemas.microsoft.com/office/powerpoint/2010/main" val="2845572020"/>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6502437-3C75-47DE-8D49-1A31691D016F}" type="datetimeFigureOut">
              <a:rPr lang="en-US" smtClean="0">
                <a:solidFill>
                  <a:prstClr val="black">
                    <a:tint val="75000"/>
                  </a:prstClr>
                </a:solidFill>
              </a:rPr>
              <a:pPr/>
              <a:t>4/26/21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DAD9D79-52A8-4D30-8200-C61A65DA14A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737880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502437-3C75-47DE-8D49-1A31691D016F}" type="datetimeFigureOut">
              <a:rPr lang="en-US" smtClean="0">
                <a:solidFill>
                  <a:prstClr val="black">
                    <a:tint val="75000"/>
                  </a:prstClr>
                </a:solidFill>
              </a:rPr>
              <a:pPr/>
              <a:t>4/26/21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DAD9D79-52A8-4D30-8200-C61A65DA14A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537485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502437-3C75-47DE-8D49-1A31691D016F}" type="datetimeFigureOut">
              <a:rPr lang="en-US" smtClean="0">
                <a:solidFill>
                  <a:prstClr val="black">
                    <a:tint val="75000"/>
                  </a:prstClr>
                </a:solidFill>
              </a:rPr>
              <a:pPr/>
              <a:t>4/26/21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DAD9D79-52A8-4D30-8200-C61A65DA14A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5787509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559"/>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6039" indent="0" algn="ctr">
              <a:buNone/>
              <a:defRPr>
                <a:solidFill>
                  <a:schemeClr val="tx1">
                    <a:tint val="75000"/>
                  </a:schemeClr>
                </a:solidFill>
              </a:defRPr>
            </a:lvl2pPr>
            <a:lvl3pPr marL="912201" indent="0" algn="ctr">
              <a:buNone/>
              <a:defRPr>
                <a:solidFill>
                  <a:schemeClr val="tx1">
                    <a:tint val="75000"/>
                  </a:schemeClr>
                </a:solidFill>
              </a:defRPr>
            </a:lvl3pPr>
            <a:lvl4pPr marL="1368302" indent="0" algn="ctr">
              <a:buNone/>
              <a:defRPr>
                <a:solidFill>
                  <a:schemeClr val="tx1">
                    <a:tint val="75000"/>
                  </a:schemeClr>
                </a:solidFill>
              </a:defRPr>
            </a:lvl4pPr>
            <a:lvl5pPr marL="1824402" indent="0" algn="ctr">
              <a:buNone/>
              <a:defRPr>
                <a:solidFill>
                  <a:schemeClr val="tx1">
                    <a:tint val="75000"/>
                  </a:schemeClr>
                </a:solidFill>
              </a:defRPr>
            </a:lvl5pPr>
            <a:lvl6pPr marL="2280566" indent="0" algn="ctr">
              <a:buNone/>
              <a:defRPr>
                <a:solidFill>
                  <a:schemeClr val="tx1">
                    <a:tint val="75000"/>
                  </a:schemeClr>
                </a:solidFill>
              </a:defRPr>
            </a:lvl6pPr>
            <a:lvl7pPr marL="2736602" indent="0" algn="ctr">
              <a:buNone/>
              <a:defRPr>
                <a:solidFill>
                  <a:schemeClr val="tx1">
                    <a:tint val="75000"/>
                  </a:schemeClr>
                </a:solidFill>
              </a:defRPr>
            </a:lvl7pPr>
            <a:lvl8pPr marL="3192640" indent="0" algn="ctr">
              <a:buNone/>
              <a:defRPr>
                <a:solidFill>
                  <a:schemeClr val="tx1">
                    <a:tint val="75000"/>
                  </a:schemeClr>
                </a:solidFill>
              </a:defRPr>
            </a:lvl8pPr>
            <a:lvl9pPr marL="3648679"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4/26/21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811786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lIns="0" rIns="0">
            <a:noAutofit/>
          </a:bodyPr>
          <a:lstStyle>
            <a:lvl1pPr>
              <a:defRPr sz="3200"/>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4/26/21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4806708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6"/>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6039" indent="0">
              <a:buNone/>
              <a:defRPr sz="1900">
                <a:solidFill>
                  <a:schemeClr val="tx1">
                    <a:tint val="75000"/>
                  </a:schemeClr>
                </a:solidFill>
              </a:defRPr>
            </a:lvl2pPr>
            <a:lvl3pPr marL="912201" indent="0">
              <a:buNone/>
              <a:defRPr sz="1600">
                <a:solidFill>
                  <a:schemeClr val="tx1">
                    <a:tint val="75000"/>
                  </a:schemeClr>
                </a:solidFill>
              </a:defRPr>
            </a:lvl3pPr>
            <a:lvl4pPr marL="1368302" indent="0">
              <a:buNone/>
              <a:defRPr sz="1500">
                <a:solidFill>
                  <a:schemeClr val="tx1">
                    <a:tint val="75000"/>
                  </a:schemeClr>
                </a:solidFill>
              </a:defRPr>
            </a:lvl4pPr>
            <a:lvl5pPr marL="1824402" indent="0">
              <a:buNone/>
              <a:defRPr sz="1500">
                <a:solidFill>
                  <a:schemeClr val="tx1">
                    <a:tint val="75000"/>
                  </a:schemeClr>
                </a:solidFill>
              </a:defRPr>
            </a:lvl5pPr>
            <a:lvl6pPr marL="2280566" indent="0">
              <a:buNone/>
              <a:defRPr sz="1500">
                <a:solidFill>
                  <a:schemeClr val="tx1">
                    <a:tint val="75000"/>
                  </a:schemeClr>
                </a:solidFill>
              </a:defRPr>
            </a:lvl6pPr>
            <a:lvl7pPr marL="2736602" indent="0">
              <a:buNone/>
              <a:defRPr sz="1500">
                <a:solidFill>
                  <a:schemeClr val="tx1">
                    <a:tint val="75000"/>
                  </a:schemeClr>
                </a:solidFill>
              </a:defRPr>
            </a:lvl7pPr>
            <a:lvl8pPr marL="3192640" indent="0">
              <a:buNone/>
              <a:defRPr sz="1500">
                <a:solidFill>
                  <a:schemeClr val="tx1">
                    <a:tint val="75000"/>
                  </a:schemeClr>
                </a:solidFill>
              </a:defRPr>
            </a:lvl8pPr>
            <a:lvl9pPr marL="3648679" indent="0">
              <a:buNone/>
              <a:defRPr sz="15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4/26/21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5235447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4/26/21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9786894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4" y="1535117"/>
            <a:ext cx="5386917" cy="639763"/>
          </a:xfrm>
        </p:spPr>
        <p:txBody>
          <a:bodyPr anchor="b"/>
          <a:lstStyle>
            <a:lvl1pPr marL="0" indent="0">
              <a:buNone/>
              <a:defRPr sz="2400" b="1"/>
            </a:lvl1pPr>
            <a:lvl2pPr marL="456039" indent="0">
              <a:buNone/>
              <a:defRPr sz="2000" b="1"/>
            </a:lvl2pPr>
            <a:lvl3pPr marL="912201" indent="0">
              <a:buNone/>
              <a:defRPr sz="1900" b="1"/>
            </a:lvl3pPr>
            <a:lvl4pPr marL="1368302" indent="0">
              <a:buNone/>
              <a:defRPr sz="1600" b="1"/>
            </a:lvl4pPr>
            <a:lvl5pPr marL="1824402" indent="0">
              <a:buNone/>
              <a:defRPr sz="1600" b="1"/>
            </a:lvl5pPr>
            <a:lvl6pPr marL="2280566" indent="0">
              <a:buNone/>
              <a:defRPr sz="1600" b="1"/>
            </a:lvl6pPr>
            <a:lvl7pPr marL="2736602" indent="0">
              <a:buNone/>
              <a:defRPr sz="1600" b="1"/>
            </a:lvl7pPr>
            <a:lvl8pPr marL="3192640" indent="0">
              <a:buNone/>
              <a:defRPr sz="1600" b="1"/>
            </a:lvl8pPr>
            <a:lvl9pPr marL="3648679"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4" y="2174875"/>
            <a:ext cx="5386917"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542" y="1535117"/>
            <a:ext cx="5389033" cy="639763"/>
          </a:xfrm>
        </p:spPr>
        <p:txBody>
          <a:bodyPr anchor="b"/>
          <a:lstStyle>
            <a:lvl1pPr marL="0" indent="0">
              <a:buNone/>
              <a:defRPr sz="2400" b="1"/>
            </a:lvl1pPr>
            <a:lvl2pPr marL="456039" indent="0">
              <a:buNone/>
              <a:defRPr sz="2000" b="1"/>
            </a:lvl2pPr>
            <a:lvl3pPr marL="912201" indent="0">
              <a:buNone/>
              <a:defRPr sz="1900" b="1"/>
            </a:lvl3pPr>
            <a:lvl4pPr marL="1368302" indent="0">
              <a:buNone/>
              <a:defRPr sz="1600" b="1"/>
            </a:lvl4pPr>
            <a:lvl5pPr marL="1824402" indent="0">
              <a:buNone/>
              <a:defRPr sz="1600" b="1"/>
            </a:lvl5pPr>
            <a:lvl6pPr marL="2280566" indent="0">
              <a:buNone/>
              <a:defRPr sz="1600" b="1"/>
            </a:lvl6pPr>
            <a:lvl7pPr marL="2736602" indent="0">
              <a:buNone/>
              <a:defRPr sz="1600" b="1"/>
            </a:lvl7pPr>
            <a:lvl8pPr marL="3192640" indent="0">
              <a:buNone/>
              <a:defRPr sz="1600" b="1"/>
            </a:lvl8pPr>
            <a:lvl9pPr marL="364867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542" y="2174875"/>
            <a:ext cx="5389033"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4/26/21</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5376986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4/26/21</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1494210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4/26/21</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882243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5999"/>
            </a:lvl1pPr>
          </a:lstStyle>
          <a:p>
            <a:r>
              <a:rPr lang="en-US"/>
              <a:t>Click to edit Master title style</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defRPr>
            </a:lvl1pPr>
            <a:lvl2pPr marL="457161" indent="0">
              <a:buNone/>
              <a:defRPr sz="2000">
                <a:solidFill>
                  <a:schemeClr val="tx1">
                    <a:tint val="75000"/>
                  </a:schemeClr>
                </a:solidFill>
              </a:defRPr>
            </a:lvl2pPr>
            <a:lvl3pPr marL="914323" indent="0">
              <a:buNone/>
              <a:defRPr sz="1800">
                <a:solidFill>
                  <a:schemeClr val="tx1">
                    <a:tint val="75000"/>
                  </a:schemeClr>
                </a:solidFill>
              </a:defRPr>
            </a:lvl3pPr>
            <a:lvl4pPr marL="1371483" indent="0">
              <a:buNone/>
              <a:defRPr sz="1600">
                <a:solidFill>
                  <a:schemeClr val="tx1">
                    <a:tint val="75000"/>
                  </a:schemeClr>
                </a:solidFill>
              </a:defRPr>
            </a:lvl4pPr>
            <a:lvl5pPr marL="1828645" indent="0">
              <a:buNone/>
              <a:defRPr sz="1600">
                <a:solidFill>
                  <a:schemeClr val="tx1">
                    <a:tint val="75000"/>
                  </a:schemeClr>
                </a:solidFill>
              </a:defRPr>
            </a:lvl5pPr>
            <a:lvl6pPr marL="2285806" indent="0">
              <a:buNone/>
              <a:defRPr sz="1600">
                <a:solidFill>
                  <a:schemeClr val="tx1">
                    <a:tint val="75000"/>
                  </a:schemeClr>
                </a:solidFill>
              </a:defRPr>
            </a:lvl6pPr>
            <a:lvl7pPr marL="2742967" indent="0">
              <a:buNone/>
              <a:defRPr sz="1600">
                <a:solidFill>
                  <a:schemeClr val="tx1">
                    <a:tint val="75000"/>
                  </a:schemeClr>
                </a:solidFill>
              </a:defRPr>
            </a:lvl7pPr>
            <a:lvl8pPr marL="3200129" indent="0">
              <a:buNone/>
              <a:defRPr sz="1600">
                <a:solidFill>
                  <a:schemeClr val="tx1">
                    <a:tint val="75000"/>
                  </a:schemeClr>
                </a:solidFill>
              </a:defRPr>
            </a:lvl8pPr>
            <a:lvl9pPr marL="3657289"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A466BE74-874D-4706-8566-275A4FFFDEC7}" type="datetimeFigureOut">
              <a:rPr lang="en-US" smtClean="0"/>
              <a:t>4/26/21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9E68F3-CBEA-4BC5-869D-960737CF6011}" type="slidenum">
              <a:rPr lang="en-US" smtClean="0"/>
              <a:t>‹#›</a:t>
            </a:fld>
            <a:endParaRPr lang="en-US"/>
          </a:p>
        </p:txBody>
      </p:sp>
    </p:spTree>
    <p:extLst>
      <p:ext uri="{BB962C8B-B14F-4D97-AF65-F5344CB8AC3E}">
        <p14:creationId xmlns:p14="http://schemas.microsoft.com/office/powerpoint/2010/main" val="2736025827"/>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775" y="273054"/>
            <a:ext cx="4011084" cy="116205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907" y="273185"/>
            <a:ext cx="6815668"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775" y="1435104"/>
            <a:ext cx="4011084" cy="4691063"/>
          </a:xfrm>
        </p:spPr>
        <p:txBody>
          <a:bodyPr/>
          <a:lstStyle>
            <a:lvl1pPr marL="0" indent="0">
              <a:buNone/>
              <a:defRPr sz="1500"/>
            </a:lvl1pPr>
            <a:lvl2pPr marL="456039" indent="0">
              <a:buNone/>
              <a:defRPr sz="1200"/>
            </a:lvl2pPr>
            <a:lvl3pPr marL="912201" indent="0">
              <a:buNone/>
              <a:defRPr sz="1100"/>
            </a:lvl3pPr>
            <a:lvl4pPr marL="1368302" indent="0">
              <a:buNone/>
              <a:defRPr sz="900"/>
            </a:lvl4pPr>
            <a:lvl5pPr marL="1824402" indent="0">
              <a:buNone/>
              <a:defRPr sz="900"/>
            </a:lvl5pPr>
            <a:lvl6pPr marL="2280566" indent="0">
              <a:buNone/>
              <a:defRPr sz="900"/>
            </a:lvl6pPr>
            <a:lvl7pPr marL="2736602" indent="0">
              <a:buNone/>
              <a:defRPr sz="900"/>
            </a:lvl7pPr>
            <a:lvl8pPr marL="3192640" indent="0">
              <a:buNone/>
              <a:defRPr sz="900"/>
            </a:lvl8pPr>
            <a:lvl9pPr marL="364867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4/26/21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4448559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6"/>
            <a:ext cx="7315200" cy="566739"/>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6039" indent="0">
              <a:buNone/>
              <a:defRPr sz="2800"/>
            </a:lvl2pPr>
            <a:lvl3pPr marL="912201" indent="0">
              <a:buNone/>
              <a:defRPr sz="2400"/>
            </a:lvl3pPr>
            <a:lvl4pPr marL="1368302" indent="0">
              <a:buNone/>
              <a:defRPr sz="2000"/>
            </a:lvl4pPr>
            <a:lvl5pPr marL="1824402" indent="0">
              <a:buNone/>
              <a:defRPr sz="2000"/>
            </a:lvl5pPr>
            <a:lvl6pPr marL="2280566" indent="0">
              <a:buNone/>
              <a:defRPr sz="2000"/>
            </a:lvl6pPr>
            <a:lvl7pPr marL="2736602" indent="0">
              <a:buNone/>
              <a:defRPr sz="2000"/>
            </a:lvl7pPr>
            <a:lvl8pPr marL="3192640" indent="0">
              <a:buNone/>
              <a:defRPr sz="2000"/>
            </a:lvl8pPr>
            <a:lvl9pPr marL="3648679" indent="0">
              <a:buNone/>
              <a:defRPr sz="2000"/>
            </a:lvl9pPr>
          </a:lstStyle>
          <a:p>
            <a:endParaRPr lang="en-US"/>
          </a:p>
        </p:txBody>
      </p:sp>
      <p:sp>
        <p:nvSpPr>
          <p:cNvPr id="4" name="Text Placeholder 3"/>
          <p:cNvSpPr>
            <a:spLocks noGrp="1"/>
          </p:cNvSpPr>
          <p:nvPr>
            <p:ph type="body" sz="half" idx="2"/>
          </p:nvPr>
        </p:nvSpPr>
        <p:spPr>
          <a:xfrm>
            <a:off x="2389717" y="5367471"/>
            <a:ext cx="7315200" cy="804863"/>
          </a:xfrm>
        </p:spPr>
        <p:txBody>
          <a:bodyPr/>
          <a:lstStyle>
            <a:lvl1pPr marL="0" indent="0">
              <a:buNone/>
              <a:defRPr sz="1500"/>
            </a:lvl1pPr>
            <a:lvl2pPr marL="456039" indent="0">
              <a:buNone/>
              <a:defRPr sz="1200"/>
            </a:lvl2pPr>
            <a:lvl3pPr marL="912201" indent="0">
              <a:buNone/>
              <a:defRPr sz="1100"/>
            </a:lvl3pPr>
            <a:lvl4pPr marL="1368302" indent="0">
              <a:buNone/>
              <a:defRPr sz="900"/>
            </a:lvl4pPr>
            <a:lvl5pPr marL="1824402" indent="0">
              <a:buNone/>
              <a:defRPr sz="900"/>
            </a:lvl5pPr>
            <a:lvl6pPr marL="2280566" indent="0">
              <a:buNone/>
              <a:defRPr sz="900"/>
            </a:lvl6pPr>
            <a:lvl7pPr marL="2736602" indent="0">
              <a:buNone/>
              <a:defRPr sz="900"/>
            </a:lvl7pPr>
            <a:lvl8pPr marL="3192640" indent="0">
              <a:buNone/>
              <a:defRPr sz="900"/>
            </a:lvl8pPr>
            <a:lvl9pPr marL="364867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4/26/21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0621775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4/26/21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5588079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5"/>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5"/>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4/26/21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6493062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023708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201395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3E2C250B-5726-5E48-97E9-83B7A5F256AD}" type="datetimeFigureOut">
              <a:rPr lang="en-US" smtClean="0">
                <a:solidFill>
                  <a:srgbClr val="000000">
                    <a:tint val="75000"/>
                  </a:srgbClr>
                </a:solidFill>
              </a:rPr>
              <a:pPr/>
              <a:t>4/26/21</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08A1416E-2499-2844-82F0-BFE93820FAB4}"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11101604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E2C250B-5726-5E48-97E9-83B7A5F256AD}" type="datetimeFigureOut">
              <a:rPr lang="en-US" smtClean="0">
                <a:solidFill>
                  <a:srgbClr val="000000">
                    <a:tint val="75000"/>
                  </a:srgbClr>
                </a:solidFill>
              </a:rPr>
              <a:pPr/>
              <a:t>4/26/21</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08A1416E-2499-2844-82F0-BFE93820FAB4}"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150237135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E2C250B-5726-5E48-97E9-83B7A5F256AD}" type="datetimeFigureOut">
              <a:rPr lang="en-US" smtClean="0">
                <a:solidFill>
                  <a:srgbClr val="000000">
                    <a:tint val="75000"/>
                  </a:srgbClr>
                </a:solidFill>
              </a:rPr>
              <a:pPr/>
              <a:t>4/26/21</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08A1416E-2499-2844-82F0-BFE93820FAB4}"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172619794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E2C250B-5726-5E48-97E9-83B7A5F256AD}" type="datetimeFigureOut">
              <a:rPr lang="en-US" smtClean="0">
                <a:solidFill>
                  <a:srgbClr val="000000">
                    <a:tint val="75000"/>
                  </a:srgbClr>
                </a:solidFill>
              </a:rPr>
              <a:pPr/>
              <a:t>4/26/21</a:t>
            </a:fld>
            <a:endParaRPr lang="en-US">
              <a:solidFill>
                <a:srgbClr val="000000">
                  <a:tint val="75000"/>
                </a:srgbClr>
              </a:solidFill>
            </a:endParaRPr>
          </a:p>
        </p:txBody>
      </p:sp>
      <p:sp>
        <p:nvSpPr>
          <p:cNvPr id="6" name="Footer Placeholder 5"/>
          <p:cNvSpPr>
            <a:spLocks noGrp="1"/>
          </p:cNvSpPr>
          <p:nvPr>
            <p:ph type="ftr" sz="quarter" idx="11"/>
          </p:nvPr>
        </p:nvSpPr>
        <p:spPr/>
        <p:txBody>
          <a:bodyPr/>
          <a:lstStyle/>
          <a:p>
            <a:endParaRPr lang="en-US">
              <a:solidFill>
                <a:srgbClr val="000000">
                  <a:tint val="75000"/>
                </a:srgbClr>
              </a:solidFill>
            </a:endParaRPr>
          </a:p>
        </p:txBody>
      </p:sp>
      <p:sp>
        <p:nvSpPr>
          <p:cNvPr id="7" name="Slide Number Placeholder 6"/>
          <p:cNvSpPr>
            <a:spLocks noGrp="1"/>
          </p:cNvSpPr>
          <p:nvPr>
            <p:ph type="sldNum" sz="quarter" idx="12"/>
          </p:nvPr>
        </p:nvSpPr>
        <p:spPr/>
        <p:txBody>
          <a:bodyPr/>
          <a:lstStyle/>
          <a:p>
            <a:fld id="{08A1416E-2499-2844-82F0-BFE93820FAB4}"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21067562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466BE74-874D-4706-8566-275A4FFFDEC7}" type="datetimeFigureOut">
              <a:rPr lang="en-US" smtClean="0"/>
              <a:t>4/26/21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89E68F3-CBEA-4BC5-869D-960737CF6011}" type="slidenum">
              <a:rPr lang="en-US" smtClean="0"/>
              <a:t>‹#›</a:t>
            </a:fld>
            <a:endParaRPr lang="en-US"/>
          </a:p>
        </p:txBody>
      </p:sp>
    </p:spTree>
    <p:extLst>
      <p:ext uri="{BB962C8B-B14F-4D97-AF65-F5344CB8AC3E}">
        <p14:creationId xmlns:p14="http://schemas.microsoft.com/office/powerpoint/2010/main" val="544013196"/>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E2C250B-5726-5E48-97E9-83B7A5F256AD}" type="datetimeFigureOut">
              <a:rPr lang="en-US" smtClean="0">
                <a:solidFill>
                  <a:srgbClr val="000000">
                    <a:tint val="75000"/>
                  </a:srgbClr>
                </a:solidFill>
              </a:rPr>
              <a:pPr/>
              <a:t>4/26/21</a:t>
            </a:fld>
            <a:endParaRPr lang="en-US">
              <a:solidFill>
                <a:srgbClr val="000000">
                  <a:tint val="75000"/>
                </a:srgbClr>
              </a:solidFill>
            </a:endParaRPr>
          </a:p>
        </p:txBody>
      </p:sp>
      <p:sp>
        <p:nvSpPr>
          <p:cNvPr id="8" name="Footer Placeholder 7"/>
          <p:cNvSpPr>
            <a:spLocks noGrp="1"/>
          </p:cNvSpPr>
          <p:nvPr>
            <p:ph type="ftr" sz="quarter" idx="11"/>
          </p:nvPr>
        </p:nvSpPr>
        <p:spPr/>
        <p:txBody>
          <a:bodyPr/>
          <a:lstStyle/>
          <a:p>
            <a:endParaRPr lang="en-US">
              <a:solidFill>
                <a:srgbClr val="000000">
                  <a:tint val="75000"/>
                </a:srgbClr>
              </a:solidFill>
            </a:endParaRPr>
          </a:p>
        </p:txBody>
      </p:sp>
      <p:sp>
        <p:nvSpPr>
          <p:cNvPr id="9" name="Slide Number Placeholder 8"/>
          <p:cNvSpPr>
            <a:spLocks noGrp="1"/>
          </p:cNvSpPr>
          <p:nvPr>
            <p:ph type="sldNum" sz="quarter" idx="12"/>
          </p:nvPr>
        </p:nvSpPr>
        <p:spPr/>
        <p:txBody>
          <a:bodyPr/>
          <a:lstStyle/>
          <a:p>
            <a:fld id="{08A1416E-2499-2844-82F0-BFE93820FAB4}"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225345164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E2C250B-5726-5E48-97E9-83B7A5F256AD}" type="datetimeFigureOut">
              <a:rPr lang="en-US" smtClean="0">
                <a:solidFill>
                  <a:srgbClr val="000000">
                    <a:tint val="75000"/>
                  </a:srgbClr>
                </a:solidFill>
              </a:rPr>
              <a:pPr/>
              <a:t>4/26/21</a:t>
            </a:fld>
            <a:endParaRPr lang="en-US">
              <a:solidFill>
                <a:srgbClr val="000000">
                  <a:tint val="75000"/>
                </a:srgbClr>
              </a:solidFill>
            </a:endParaRPr>
          </a:p>
        </p:txBody>
      </p:sp>
      <p:sp>
        <p:nvSpPr>
          <p:cNvPr id="4" name="Footer Placeholder 3"/>
          <p:cNvSpPr>
            <a:spLocks noGrp="1"/>
          </p:cNvSpPr>
          <p:nvPr>
            <p:ph type="ftr" sz="quarter" idx="11"/>
          </p:nvPr>
        </p:nvSpPr>
        <p:spPr/>
        <p:txBody>
          <a:bodyPr/>
          <a:lstStyle/>
          <a:p>
            <a:endParaRPr lang="en-US">
              <a:solidFill>
                <a:srgbClr val="000000">
                  <a:tint val="75000"/>
                </a:srgbClr>
              </a:solidFill>
            </a:endParaRPr>
          </a:p>
        </p:txBody>
      </p:sp>
      <p:sp>
        <p:nvSpPr>
          <p:cNvPr id="5" name="Slide Number Placeholder 4"/>
          <p:cNvSpPr>
            <a:spLocks noGrp="1"/>
          </p:cNvSpPr>
          <p:nvPr>
            <p:ph type="sldNum" sz="quarter" idx="12"/>
          </p:nvPr>
        </p:nvSpPr>
        <p:spPr/>
        <p:txBody>
          <a:bodyPr/>
          <a:lstStyle/>
          <a:p>
            <a:fld id="{08A1416E-2499-2844-82F0-BFE93820FAB4}"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22841121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2C250B-5726-5E48-97E9-83B7A5F256AD}" type="datetimeFigureOut">
              <a:rPr lang="en-US" smtClean="0">
                <a:solidFill>
                  <a:srgbClr val="000000">
                    <a:tint val="75000"/>
                  </a:srgbClr>
                </a:solidFill>
              </a:rPr>
              <a:pPr/>
              <a:t>4/26/21</a:t>
            </a:fld>
            <a:endParaRPr lang="en-US">
              <a:solidFill>
                <a:srgbClr val="000000">
                  <a:tint val="75000"/>
                </a:srgbClr>
              </a:solidFill>
            </a:endParaRPr>
          </a:p>
        </p:txBody>
      </p:sp>
      <p:sp>
        <p:nvSpPr>
          <p:cNvPr id="3" name="Footer Placeholder 2"/>
          <p:cNvSpPr>
            <a:spLocks noGrp="1"/>
          </p:cNvSpPr>
          <p:nvPr>
            <p:ph type="ftr" sz="quarter" idx="11"/>
          </p:nvPr>
        </p:nvSpPr>
        <p:spPr/>
        <p:txBody>
          <a:bodyPr/>
          <a:lstStyle/>
          <a:p>
            <a:endParaRPr lang="en-US">
              <a:solidFill>
                <a:srgbClr val="000000">
                  <a:tint val="75000"/>
                </a:srgbClr>
              </a:solidFill>
            </a:endParaRPr>
          </a:p>
        </p:txBody>
      </p:sp>
      <p:sp>
        <p:nvSpPr>
          <p:cNvPr id="4" name="Slide Number Placeholder 3"/>
          <p:cNvSpPr>
            <a:spLocks noGrp="1"/>
          </p:cNvSpPr>
          <p:nvPr>
            <p:ph type="sldNum" sz="quarter" idx="12"/>
          </p:nvPr>
        </p:nvSpPr>
        <p:spPr/>
        <p:txBody>
          <a:bodyPr/>
          <a:lstStyle/>
          <a:p>
            <a:fld id="{08A1416E-2499-2844-82F0-BFE93820FAB4}"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414938553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E2C250B-5726-5E48-97E9-83B7A5F256AD}" type="datetimeFigureOut">
              <a:rPr lang="en-US" smtClean="0">
                <a:solidFill>
                  <a:srgbClr val="000000">
                    <a:tint val="75000"/>
                  </a:srgbClr>
                </a:solidFill>
              </a:rPr>
              <a:pPr/>
              <a:t>4/26/21</a:t>
            </a:fld>
            <a:endParaRPr lang="en-US">
              <a:solidFill>
                <a:srgbClr val="000000">
                  <a:tint val="75000"/>
                </a:srgbClr>
              </a:solidFill>
            </a:endParaRPr>
          </a:p>
        </p:txBody>
      </p:sp>
      <p:sp>
        <p:nvSpPr>
          <p:cNvPr id="6" name="Footer Placeholder 5"/>
          <p:cNvSpPr>
            <a:spLocks noGrp="1"/>
          </p:cNvSpPr>
          <p:nvPr>
            <p:ph type="ftr" sz="quarter" idx="11"/>
          </p:nvPr>
        </p:nvSpPr>
        <p:spPr/>
        <p:txBody>
          <a:bodyPr/>
          <a:lstStyle/>
          <a:p>
            <a:endParaRPr lang="en-US">
              <a:solidFill>
                <a:srgbClr val="000000">
                  <a:tint val="75000"/>
                </a:srgbClr>
              </a:solidFill>
            </a:endParaRPr>
          </a:p>
        </p:txBody>
      </p:sp>
      <p:sp>
        <p:nvSpPr>
          <p:cNvPr id="7" name="Slide Number Placeholder 6"/>
          <p:cNvSpPr>
            <a:spLocks noGrp="1"/>
          </p:cNvSpPr>
          <p:nvPr>
            <p:ph type="sldNum" sz="quarter" idx="12"/>
          </p:nvPr>
        </p:nvSpPr>
        <p:spPr/>
        <p:txBody>
          <a:bodyPr/>
          <a:lstStyle/>
          <a:p>
            <a:fld id="{08A1416E-2499-2844-82F0-BFE93820FAB4}"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259106909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E2C250B-5726-5E48-97E9-83B7A5F256AD}" type="datetimeFigureOut">
              <a:rPr lang="en-US" smtClean="0">
                <a:solidFill>
                  <a:srgbClr val="000000">
                    <a:tint val="75000"/>
                  </a:srgbClr>
                </a:solidFill>
              </a:rPr>
              <a:pPr/>
              <a:t>4/26/21</a:t>
            </a:fld>
            <a:endParaRPr lang="en-US">
              <a:solidFill>
                <a:srgbClr val="000000">
                  <a:tint val="75000"/>
                </a:srgbClr>
              </a:solidFill>
            </a:endParaRPr>
          </a:p>
        </p:txBody>
      </p:sp>
      <p:sp>
        <p:nvSpPr>
          <p:cNvPr id="6" name="Footer Placeholder 5"/>
          <p:cNvSpPr>
            <a:spLocks noGrp="1"/>
          </p:cNvSpPr>
          <p:nvPr>
            <p:ph type="ftr" sz="quarter" idx="11"/>
          </p:nvPr>
        </p:nvSpPr>
        <p:spPr/>
        <p:txBody>
          <a:bodyPr/>
          <a:lstStyle/>
          <a:p>
            <a:endParaRPr lang="en-US">
              <a:solidFill>
                <a:srgbClr val="000000">
                  <a:tint val="75000"/>
                </a:srgbClr>
              </a:solidFill>
            </a:endParaRPr>
          </a:p>
        </p:txBody>
      </p:sp>
      <p:sp>
        <p:nvSpPr>
          <p:cNvPr id="7" name="Slide Number Placeholder 6"/>
          <p:cNvSpPr>
            <a:spLocks noGrp="1"/>
          </p:cNvSpPr>
          <p:nvPr>
            <p:ph type="sldNum" sz="quarter" idx="12"/>
          </p:nvPr>
        </p:nvSpPr>
        <p:spPr/>
        <p:txBody>
          <a:bodyPr/>
          <a:lstStyle/>
          <a:p>
            <a:fld id="{08A1416E-2499-2844-82F0-BFE93820FAB4}"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90053682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E2C250B-5726-5E48-97E9-83B7A5F256AD}" type="datetimeFigureOut">
              <a:rPr lang="en-US" smtClean="0">
                <a:solidFill>
                  <a:srgbClr val="000000">
                    <a:tint val="75000"/>
                  </a:srgbClr>
                </a:solidFill>
              </a:rPr>
              <a:pPr/>
              <a:t>4/26/21</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08A1416E-2499-2844-82F0-BFE93820FAB4}"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311229855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E2C250B-5726-5E48-97E9-83B7A5F256AD}" type="datetimeFigureOut">
              <a:rPr lang="en-US" smtClean="0">
                <a:solidFill>
                  <a:srgbClr val="000000">
                    <a:tint val="75000"/>
                  </a:srgbClr>
                </a:solidFill>
              </a:rPr>
              <a:pPr/>
              <a:t>4/26/21</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08A1416E-2499-2844-82F0-BFE93820FAB4}"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144979758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x">
  <p:cSld name="Title &amp; Subtitle">
    <p:spTree>
      <p:nvGrpSpPr>
        <p:cNvPr id="1" name=""/>
        <p:cNvGrpSpPr/>
        <p:nvPr/>
      </p:nvGrpSpPr>
      <p:grpSpPr>
        <a:xfrm>
          <a:off x="0" y="0"/>
          <a:ext cx="0" cy="0"/>
          <a:chOff x="0" y="0"/>
          <a:chExt cx="0" cy="0"/>
        </a:xfrm>
      </p:grpSpPr>
      <p:sp>
        <p:nvSpPr>
          <p:cNvPr id="5" name="Shape 5"/>
          <p:cNvSpPr>
            <a:spLocks noGrp="1"/>
          </p:cNvSpPr>
          <p:nvPr>
            <p:ph type="title"/>
          </p:nvPr>
        </p:nvSpPr>
        <p:spPr>
          <a:xfrm>
            <a:off x="1190626" y="1151931"/>
            <a:ext cx="9810751" cy="2321719"/>
          </a:xfrm>
          <a:prstGeom prst="rect">
            <a:avLst/>
          </a:prstGeom>
        </p:spPr>
        <p:txBody>
          <a:bodyPr anchor="b"/>
          <a:lstStyle/>
          <a:p>
            <a:pPr lvl="0">
              <a:defRPr sz="1800"/>
            </a:pPr>
            <a:r>
              <a:rPr sz="5600"/>
              <a:t>Title Text</a:t>
            </a:r>
          </a:p>
        </p:txBody>
      </p:sp>
      <p:sp>
        <p:nvSpPr>
          <p:cNvPr id="6" name="Shape 6"/>
          <p:cNvSpPr>
            <a:spLocks noGrp="1"/>
          </p:cNvSpPr>
          <p:nvPr>
            <p:ph type="body" idx="1"/>
          </p:nvPr>
        </p:nvSpPr>
        <p:spPr>
          <a:xfrm>
            <a:off x="1190626" y="3536156"/>
            <a:ext cx="9810751" cy="794742"/>
          </a:xfrm>
          <a:prstGeom prst="rect">
            <a:avLst/>
          </a:prstGeom>
        </p:spPr>
        <p:txBody>
          <a:bodyPr anchor="t"/>
          <a:lstStyle>
            <a:lvl1pPr marL="0" indent="0" algn="ctr">
              <a:spcBef>
                <a:spcPts val="0"/>
              </a:spcBef>
              <a:buSzTx/>
              <a:buNone/>
              <a:defRPr sz="2200"/>
            </a:lvl1pPr>
            <a:lvl2pPr marL="0" indent="160729" algn="ctr">
              <a:spcBef>
                <a:spcPts val="0"/>
              </a:spcBef>
              <a:buSzTx/>
              <a:buNone/>
              <a:defRPr sz="2200"/>
            </a:lvl2pPr>
            <a:lvl3pPr marL="0" indent="321457" algn="ctr">
              <a:spcBef>
                <a:spcPts val="0"/>
              </a:spcBef>
              <a:buSzTx/>
              <a:buNone/>
              <a:defRPr sz="2200"/>
            </a:lvl3pPr>
            <a:lvl4pPr marL="0" indent="482186" algn="ctr">
              <a:spcBef>
                <a:spcPts val="0"/>
              </a:spcBef>
              <a:buSzTx/>
              <a:buNone/>
              <a:defRPr sz="2200"/>
            </a:lvl4pPr>
            <a:lvl5pPr marL="0" indent="642915" algn="ctr">
              <a:spcBef>
                <a:spcPts val="0"/>
              </a:spcBef>
              <a:buSzTx/>
              <a:buNone/>
              <a:defRPr sz="2200"/>
            </a:lvl5pPr>
          </a:lstStyle>
          <a:p>
            <a:pPr lvl="0">
              <a:defRPr sz="1800"/>
            </a:pPr>
            <a:r>
              <a:rPr sz="2200"/>
              <a:t>Body Level One</a:t>
            </a:r>
          </a:p>
          <a:p>
            <a:pPr lvl="1">
              <a:defRPr sz="1800"/>
            </a:pPr>
            <a:r>
              <a:rPr sz="2200"/>
              <a:t>Body Level Two</a:t>
            </a:r>
          </a:p>
          <a:p>
            <a:pPr lvl="2">
              <a:defRPr sz="1800"/>
            </a:pPr>
            <a:r>
              <a:rPr sz="2200"/>
              <a:t>Body Level Three</a:t>
            </a:r>
          </a:p>
          <a:p>
            <a:pPr lvl="3">
              <a:defRPr sz="1800"/>
            </a:pPr>
            <a:r>
              <a:rPr sz="2200"/>
              <a:t>Body Level Four</a:t>
            </a:r>
          </a:p>
          <a:p>
            <a:pPr lvl="4">
              <a:defRPr sz="1800"/>
            </a:pPr>
            <a:r>
              <a:rPr sz="2200"/>
              <a:t>Body Level Five</a:t>
            </a:r>
          </a:p>
        </p:txBody>
      </p:sp>
    </p:spTree>
    <p:extLst>
      <p:ext uri="{BB962C8B-B14F-4D97-AF65-F5344CB8AC3E}">
        <p14:creationId xmlns:p14="http://schemas.microsoft.com/office/powerpoint/2010/main" val="1747813883"/>
      </p:ext>
    </p:extLst>
  </p:cSld>
  <p:clrMapOvr>
    <a:masterClrMapping/>
  </p:clrMapOvr>
  <p:transition spd="med"/>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pic>
        <p:nvPicPr>
          <p:cNvPr id="7" name="Picture 6" hidden="1"/>
          <p:cNvPicPr>
            <a:picLocks noChangeAspect="1"/>
          </p:cNvPicPr>
          <p:nvPr userDrawn="1"/>
        </p:nvPicPr>
        <p:blipFill>
          <a:blip r:embed="rId2"/>
          <a:stretch>
            <a:fillRect/>
          </a:stretch>
        </p:blipFill>
        <p:spPr>
          <a:xfrm>
            <a:off x="0" y="1169"/>
            <a:ext cx="12192000" cy="6855661"/>
          </a:xfrm>
          <a:prstGeom prst="rect">
            <a:avLst/>
          </a:prstGeom>
        </p:spPr>
      </p:pic>
      <p:sp>
        <p:nvSpPr>
          <p:cNvPr id="2" name="Title 1"/>
          <p:cNvSpPr>
            <a:spLocks noGrp="1"/>
          </p:cNvSpPr>
          <p:nvPr>
            <p:ph type="title"/>
          </p:nvPr>
        </p:nvSpPr>
        <p:spPr>
          <a:xfrm>
            <a:off x="211822" y="492641"/>
            <a:ext cx="6324599" cy="708436"/>
          </a:xfrm>
        </p:spPr>
        <p:txBody>
          <a:bodyPr lIns="0">
            <a:noAutofit/>
          </a:bodyPr>
          <a:lstStyle>
            <a:lvl1pPr>
              <a:defRPr lang="en-US" sz="5000" b="1" kern="1200" dirty="0">
                <a:solidFill>
                  <a:schemeClr val="tx1">
                    <a:lumMod val="75000"/>
                    <a:lumOff val="25000"/>
                  </a:schemeClr>
                </a:solidFill>
                <a:latin typeface="Bebas Neue" panose="020B0606020202050201" pitchFamily="34" charset="0"/>
                <a:ea typeface="+mn-ea"/>
                <a:cs typeface="+mn-cs"/>
              </a:defRPr>
            </a:lvl1pPr>
          </a:lstStyle>
          <a:p>
            <a:endParaRPr lang="en-US" dirty="0"/>
          </a:p>
        </p:txBody>
      </p:sp>
      <p:sp>
        <p:nvSpPr>
          <p:cNvPr id="3" name="Content Placeholder 2"/>
          <p:cNvSpPr>
            <a:spLocks noGrp="1"/>
          </p:cNvSpPr>
          <p:nvPr>
            <p:ph idx="1"/>
          </p:nvPr>
        </p:nvSpPr>
        <p:spPr>
          <a:xfrm>
            <a:off x="211822" y="1566350"/>
            <a:ext cx="6324600" cy="5063050"/>
          </a:xfrm>
        </p:spPr>
        <p:txBody>
          <a:bodyPr lIns="0">
            <a:normAutofit/>
          </a:bodyPr>
          <a:lstStyle>
            <a:lvl1pPr marL="0" indent="0">
              <a:lnSpc>
                <a:spcPct val="108000"/>
              </a:lnSpc>
              <a:spcBef>
                <a:spcPts val="0"/>
              </a:spcBef>
              <a:spcAft>
                <a:spcPts val="2100"/>
              </a:spcAft>
              <a:buNone/>
              <a:defRPr lang="en-US" sz="3200" kern="1200" dirty="0" smtClean="0">
                <a:solidFill>
                  <a:prstClr val="black">
                    <a:lumMod val="75000"/>
                    <a:lumOff val="25000"/>
                  </a:prstClr>
                </a:solidFill>
                <a:latin typeface="Helvetica Neue LT Com 45 Light" panose="020B0403020202020204" pitchFamily="34" charset="0"/>
                <a:ea typeface="+mn-ea"/>
                <a:cs typeface="+mn-cs"/>
              </a:defRPr>
            </a:lvl1pPr>
            <a:lvl2pPr>
              <a:defRPr lang="en-US" sz="2800" kern="1200" dirty="0" smtClean="0">
                <a:solidFill>
                  <a:prstClr val="black">
                    <a:lumMod val="75000"/>
                    <a:lumOff val="25000"/>
                  </a:prstClr>
                </a:solidFill>
                <a:latin typeface="Museo Sans 100" panose="02000000000000000000" pitchFamily="50" charset="0"/>
                <a:ea typeface="+mn-ea"/>
                <a:cs typeface="+mn-cs"/>
              </a:defRPr>
            </a:lvl2pPr>
            <a:lvl3pPr>
              <a:defRPr lang="en-US" sz="2800" kern="1200" dirty="0" smtClean="0">
                <a:solidFill>
                  <a:prstClr val="black">
                    <a:lumMod val="75000"/>
                    <a:lumOff val="25000"/>
                  </a:prstClr>
                </a:solidFill>
                <a:latin typeface="Museo Sans 100" panose="02000000000000000000" pitchFamily="50" charset="0"/>
                <a:ea typeface="+mn-ea"/>
                <a:cs typeface="+mn-cs"/>
              </a:defRPr>
            </a:lvl3pPr>
            <a:lvl4pPr>
              <a:defRPr lang="en-US" sz="2800" kern="1200" dirty="0" smtClean="0">
                <a:solidFill>
                  <a:prstClr val="black">
                    <a:lumMod val="75000"/>
                    <a:lumOff val="25000"/>
                  </a:prstClr>
                </a:solidFill>
                <a:latin typeface="Museo Sans 100" panose="02000000000000000000" pitchFamily="50" charset="0"/>
                <a:ea typeface="+mn-ea"/>
                <a:cs typeface="+mn-cs"/>
              </a:defRPr>
            </a:lvl4pPr>
            <a:lvl5pPr>
              <a:defRPr lang="en-US" sz="2800" kern="1200" dirty="0">
                <a:solidFill>
                  <a:prstClr val="black">
                    <a:lumMod val="75000"/>
                    <a:lumOff val="25000"/>
                  </a:prstClr>
                </a:solidFill>
                <a:latin typeface="Museo Sans 100" panose="02000000000000000000" pitchFamily="50" charset="0"/>
                <a:ea typeface="+mn-ea"/>
                <a:cs typeface="+mn-cs"/>
              </a:defRPr>
            </a:lvl5pPr>
          </a:lstStyle>
          <a:p>
            <a:pPr lvl="0"/>
            <a:r>
              <a:rPr lang="en-US" dirty="0"/>
              <a:t>Edit Master text styles</a:t>
            </a:r>
          </a:p>
        </p:txBody>
      </p:sp>
      <p:sp>
        <p:nvSpPr>
          <p:cNvPr id="12" name="Content Placeholder 11"/>
          <p:cNvSpPr>
            <a:spLocks noGrp="1"/>
          </p:cNvSpPr>
          <p:nvPr>
            <p:ph sz="quarter" idx="13" hasCustomPrompt="1"/>
          </p:nvPr>
        </p:nvSpPr>
        <p:spPr>
          <a:xfrm>
            <a:off x="228600" y="197601"/>
            <a:ext cx="4724401" cy="411367"/>
          </a:xfrm>
        </p:spPr>
        <p:txBody>
          <a:bodyPr lIns="0">
            <a:noAutofit/>
          </a:bodyPr>
          <a:lstStyle>
            <a:lvl1pPr marL="0" indent="0">
              <a:buNone/>
              <a:defRPr lang="en-US" sz="2000" kern="1200" cap="none" baseline="0" dirty="0">
                <a:solidFill>
                  <a:schemeClr val="tx1">
                    <a:lumMod val="65000"/>
                    <a:lumOff val="35000"/>
                  </a:schemeClr>
                </a:solidFill>
                <a:latin typeface="Bebas Neue" panose="020B0606020202050201" pitchFamily="34" charset="0"/>
                <a:ea typeface="+mn-ea"/>
                <a:cs typeface="+mn-cs"/>
              </a:defRPr>
            </a:lvl1pPr>
          </a:lstStyle>
          <a:p>
            <a:pPr lvl="0"/>
            <a:r>
              <a:rPr lang="en-US" dirty="0"/>
              <a:t>Short sub-title</a:t>
            </a:r>
          </a:p>
        </p:txBody>
      </p:sp>
    </p:spTree>
    <p:extLst>
      <p:ext uri="{BB962C8B-B14F-4D97-AF65-F5344CB8AC3E}">
        <p14:creationId xmlns:p14="http://schemas.microsoft.com/office/powerpoint/2010/main" val="406054821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0"/>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4/26/21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775177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8"/>
            <a:ext cx="10515600" cy="1325562"/>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1"/>
          </a:xfrm>
        </p:spPr>
        <p:txBody>
          <a:bodyPr anchor="b"/>
          <a:lstStyle>
            <a:lvl1pPr marL="0" indent="0">
              <a:buNone/>
              <a:defRPr sz="2400" b="1"/>
            </a:lvl1pPr>
            <a:lvl2pPr marL="457161" indent="0">
              <a:buNone/>
              <a:defRPr sz="2000" b="1"/>
            </a:lvl2pPr>
            <a:lvl3pPr marL="914323" indent="0">
              <a:buNone/>
              <a:defRPr sz="1800" b="1"/>
            </a:lvl3pPr>
            <a:lvl4pPr marL="1371483" indent="0">
              <a:buNone/>
              <a:defRPr sz="1600" b="1"/>
            </a:lvl4pPr>
            <a:lvl5pPr marL="1828645" indent="0">
              <a:buNone/>
              <a:defRPr sz="1600" b="1"/>
            </a:lvl5pPr>
            <a:lvl6pPr marL="2285806" indent="0">
              <a:buNone/>
              <a:defRPr sz="1600" b="1"/>
            </a:lvl6pPr>
            <a:lvl7pPr marL="2742967" indent="0">
              <a:buNone/>
              <a:defRPr sz="1600" b="1"/>
            </a:lvl7pPr>
            <a:lvl8pPr marL="3200129" indent="0">
              <a:buNone/>
              <a:defRPr sz="1600" b="1"/>
            </a:lvl8pPr>
            <a:lvl9pPr marL="3657289" indent="0">
              <a:buNone/>
              <a:defRPr sz="16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2" y="1681163"/>
            <a:ext cx="5183188" cy="823911"/>
          </a:xfrm>
        </p:spPr>
        <p:txBody>
          <a:bodyPr anchor="b"/>
          <a:lstStyle>
            <a:lvl1pPr marL="0" indent="0">
              <a:buNone/>
              <a:defRPr sz="2400" b="1"/>
            </a:lvl1pPr>
            <a:lvl2pPr marL="457161" indent="0">
              <a:buNone/>
              <a:defRPr sz="2000" b="1"/>
            </a:lvl2pPr>
            <a:lvl3pPr marL="914323" indent="0">
              <a:buNone/>
              <a:defRPr sz="1800" b="1"/>
            </a:lvl3pPr>
            <a:lvl4pPr marL="1371483" indent="0">
              <a:buNone/>
              <a:defRPr sz="1600" b="1"/>
            </a:lvl4pPr>
            <a:lvl5pPr marL="1828645" indent="0">
              <a:buNone/>
              <a:defRPr sz="1600" b="1"/>
            </a:lvl5pPr>
            <a:lvl6pPr marL="2285806" indent="0">
              <a:buNone/>
              <a:defRPr sz="1600" b="1"/>
            </a:lvl6pPr>
            <a:lvl7pPr marL="2742967" indent="0">
              <a:buNone/>
              <a:defRPr sz="1600" b="1"/>
            </a:lvl7pPr>
            <a:lvl8pPr marL="3200129" indent="0">
              <a:buNone/>
              <a:defRPr sz="1600" b="1"/>
            </a:lvl8pPr>
            <a:lvl9pPr marL="3657289" indent="0">
              <a:buNone/>
              <a:defRPr sz="1600" b="1"/>
            </a:lvl9pPr>
          </a:lstStyle>
          <a:p>
            <a:pPr lvl="0"/>
            <a:r>
              <a:rPr lang="en-US"/>
              <a:t>Edit Master text styles</a:t>
            </a:r>
          </a:p>
        </p:txBody>
      </p:sp>
      <p:sp>
        <p:nvSpPr>
          <p:cNvPr id="6" name="Content Placeholder 5"/>
          <p:cNvSpPr>
            <a:spLocks noGrp="1"/>
          </p:cNvSpPr>
          <p:nvPr>
            <p:ph sz="quarter" idx="4"/>
          </p:nvPr>
        </p:nvSpPr>
        <p:spPr>
          <a:xfrm>
            <a:off x="6172202"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466BE74-874D-4706-8566-275A4FFFDEC7}" type="datetimeFigureOut">
              <a:rPr lang="en-US" smtClean="0"/>
              <a:t>4/26/21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89E68F3-CBEA-4BC5-869D-960737CF6011}" type="slidenum">
              <a:rPr lang="en-US" smtClean="0"/>
              <a:t>‹#›</a:t>
            </a:fld>
            <a:endParaRPr lang="en-US"/>
          </a:p>
        </p:txBody>
      </p:sp>
    </p:spTree>
    <p:extLst>
      <p:ext uri="{BB962C8B-B14F-4D97-AF65-F5344CB8AC3E}">
        <p14:creationId xmlns:p14="http://schemas.microsoft.com/office/powerpoint/2010/main" val="1681050489"/>
      </p:ext>
    </p:extLst>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4/26/21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2956778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5"/>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4/26/21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6607089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4/26/21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6231544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4/26/21</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8173615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4/26/21</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2472039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4/26/21</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2295467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4/26/21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5425149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4/26/21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0821534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4/26/21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7424741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3"/>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3"/>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4/26/21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420747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466BE74-874D-4706-8566-275A4FFFDEC7}" type="datetimeFigureOut">
              <a:rPr lang="en-US" smtClean="0"/>
              <a:t>4/26/21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89E68F3-CBEA-4BC5-869D-960737CF6011}" type="slidenum">
              <a:rPr lang="en-US" smtClean="0"/>
              <a:t>‹#›</a:t>
            </a:fld>
            <a:endParaRPr lang="en-US"/>
          </a:p>
        </p:txBody>
      </p:sp>
    </p:spTree>
    <p:extLst>
      <p:ext uri="{BB962C8B-B14F-4D97-AF65-F5344CB8AC3E}">
        <p14:creationId xmlns:p14="http://schemas.microsoft.com/office/powerpoint/2010/main" val="3987028466"/>
      </p:ext>
    </p:extLst>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559"/>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6039" indent="0" algn="ctr">
              <a:buNone/>
              <a:defRPr>
                <a:solidFill>
                  <a:schemeClr val="tx1">
                    <a:tint val="75000"/>
                  </a:schemeClr>
                </a:solidFill>
              </a:defRPr>
            </a:lvl2pPr>
            <a:lvl3pPr marL="912201" indent="0" algn="ctr">
              <a:buNone/>
              <a:defRPr>
                <a:solidFill>
                  <a:schemeClr val="tx1">
                    <a:tint val="75000"/>
                  </a:schemeClr>
                </a:solidFill>
              </a:defRPr>
            </a:lvl3pPr>
            <a:lvl4pPr marL="1368302" indent="0" algn="ctr">
              <a:buNone/>
              <a:defRPr>
                <a:solidFill>
                  <a:schemeClr val="tx1">
                    <a:tint val="75000"/>
                  </a:schemeClr>
                </a:solidFill>
              </a:defRPr>
            </a:lvl4pPr>
            <a:lvl5pPr marL="1824402" indent="0" algn="ctr">
              <a:buNone/>
              <a:defRPr>
                <a:solidFill>
                  <a:schemeClr val="tx1">
                    <a:tint val="75000"/>
                  </a:schemeClr>
                </a:solidFill>
              </a:defRPr>
            </a:lvl5pPr>
            <a:lvl6pPr marL="2280566" indent="0" algn="ctr">
              <a:buNone/>
              <a:defRPr>
                <a:solidFill>
                  <a:schemeClr val="tx1">
                    <a:tint val="75000"/>
                  </a:schemeClr>
                </a:solidFill>
              </a:defRPr>
            </a:lvl6pPr>
            <a:lvl7pPr marL="2736602" indent="0" algn="ctr">
              <a:buNone/>
              <a:defRPr>
                <a:solidFill>
                  <a:schemeClr val="tx1">
                    <a:tint val="75000"/>
                  </a:schemeClr>
                </a:solidFill>
              </a:defRPr>
            </a:lvl7pPr>
            <a:lvl8pPr marL="3192640" indent="0" algn="ctr">
              <a:buNone/>
              <a:defRPr>
                <a:solidFill>
                  <a:schemeClr val="tx1">
                    <a:tint val="75000"/>
                  </a:schemeClr>
                </a:solidFill>
              </a:defRPr>
            </a:lvl8pPr>
            <a:lvl9pPr marL="3648679"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4/26/21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8226191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6"/>
            <a:ext cx="10972800" cy="493931"/>
          </a:xfrm>
        </p:spPr>
        <p:txBody>
          <a:bodyPr lIns="0" tIns="0" rIns="0" bIns="0">
            <a:noAutofit/>
          </a:bodyPr>
          <a:lstStyle>
            <a:lvl1pPr>
              <a:defRPr sz="3200">
                <a:solidFill>
                  <a:schemeClr val="tx1">
                    <a:lumMod val="85000"/>
                    <a:lumOff val="15000"/>
                  </a:schemeClr>
                </a:solidFill>
              </a:defRPr>
            </a:lvl1pPr>
          </a:lstStyle>
          <a:p>
            <a:r>
              <a:rPr lang="en-US" dirty="0"/>
              <a:t>Click to edit Master title style</a:t>
            </a:r>
          </a:p>
        </p:txBody>
      </p:sp>
      <p:sp>
        <p:nvSpPr>
          <p:cNvPr id="3" name="Content Placeholder 2"/>
          <p:cNvSpPr>
            <a:spLocks noGrp="1"/>
          </p:cNvSpPr>
          <p:nvPr>
            <p:ph idx="1"/>
          </p:nvPr>
        </p:nvSpPr>
        <p:spPr/>
        <p:txBody>
          <a:bodyPr/>
          <a:lstStyle>
            <a:lvl1pPr>
              <a:defRPr>
                <a:latin typeface="Segoe UI Light" panose="020B0502040204020203" pitchFamily="34" charset="0"/>
              </a:defRPr>
            </a:lvl1pPr>
            <a:lvl2pPr>
              <a:defRPr>
                <a:latin typeface="Segoe UI Light" panose="020B0502040204020203" pitchFamily="34" charset="0"/>
              </a:defRPr>
            </a:lvl2pPr>
            <a:lvl3pPr>
              <a:defRPr>
                <a:latin typeface="Segoe UI Light" panose="020B0502040204020203" pitchFamily="34" charset="0"/>
              </a:defRPr>
            </a:lvl3pPr>
            <a:lvl4pPr>
              <a:defRPr>
                <a:latin typeface="Segoe UI Light" panose="020B0502040204020203" pitchFamily="34" charset="0"/>
              </a:defRPr>
            </a:lvl4pPr>
            <a:lvl5pPr>
              <a:defRPr>
                <a:latin typeface="Segoe UI Light" panose="020B050204020402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4/26/21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2068591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6"/>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6039" indent="0">
              <a:buNone/>
              <a:defRPr sz="1900">
                <a:solidFill>
                  <a:schemeClr val="tx1">
                    <a:tint val="75000"/>
                  </a:schemeClr>
                </a:solidFill>
              </a:defRPr>
            </a:lvl2pPr>
            <a:lvl3pPr marL="912201" indent="0">
              <a:buNone/>
              <a:defRPr sz="1600">
                <a:solidFill>
                  <a:schemeClr val="tx1">
                    <a:tint val="75000"/>
                  </a:schemeClr>
                </a:solidFill>
              </a:defRPr>
            </a:lvl3pPr>
            <a:lvl4pPr marL="1368302" indent="0">
              <a:buNone/>
              <a:defRPr sz="1500">
                <a:solidFill>
                  <a:schemeClr val="tx1">
                    <a:tint val="75000"/>
                  </a:schemeClr>
                </a:solidFill>
              </a:defRPr>
            </a:lvl4pPr>
            <a:lvl5pPr marL="1824402" indent="0">
              <a:buNone/>
              <a:defRPr sz="1500">
                <a:solidFill>
                  <a:schemeClr val="tx1">
                    <a:tint val="75000"/>
                  </a:schemeClr>
                </a:solidFill>
              </a:defRPr>
            </a:lvl5pPr>
            <a:lvl6pPr marL="2280566" indent="0">
              <a:buNone/>
              <a:defRPr sz="1500">
                <a:solidFill>
                  <a:schemeClr val="tx1">
                    <a:tint val="75000"/>
                  </a:schemeClr>
                </a:solidFill>
              </a:defRPr>
            </a:lvl6pPr>
            <a:lvl7pPr marL="2736602" indent="0">
              <a:buNone/>
              <a:defRPr sz="1500">
                <a:solidFill>
                  <a:schemeClr val="tx1">
                    <a:tint val="75000"/>
                  </a:schemeClr>
                </a:solidFill>
              </a:defRPr>
            </a:lvl7pPr>
            <a:lvl8pPr marL="3192640" indent="0">
              <a:buNone/>
              <a:defRPr sz="1500">
                <a:solidFill>
                  <a:schemeClr val="tx1">
                    <a:tint val="75000"/>
                  </a:schemeClr>
                </a:solidFill>
              </a:defRPr>
            </a:lvl8pPr>
            <a:lvl9pPr marL="3648679" indent="0">
              <a:buNone/>
              <a:defRPr sz="15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4/26/21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6496360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4/26/21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3753637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4" y="1535117"/>
            <a:ext cx="5386917" cy="639763"/>
          </a:xfrm>
        </p:spPr>
        <p:txBody>
          <a:bodyPr anchor="b"/>
          <a:lstStyle>
            <a:lvl1pPr marL="0" indent="0">
              <a:buNone/>
              <a:defRPr sz="2400" b="1"/>
            </a:lvl1pPr>
            <a:lvl2pPr marL="456039" indent="0">
              <a:buNone/>
              <a:defRPr sz="2000" b="1"/>
            </a:lvl2pPr>
            <a:lvl3pPr marL="912201" indent="0">
              <a:buNone/>
              <a:defRPr sz="1900" b="1"/>
            </a:lvl3pPr>
            <a:lvl4pPr marL="1368302" indent="0">
              <a:buNone/>
              <a:defRPr sz="1600" b="1"/>
            </a:lvl4pPr>
            <a:lvl5pPr marL="1824402" indent="0">
              <a:buNone/>
              <a:defRPr sz="1600" b="1"/>
            </a:lvl5pPr>
            <a:lvl6pPr marL="2280566" indent="0">
              <a:buNone/>
              <a:defRPr sz="1600" b="1"/>
            </a:lvl6pPr>
            <a:lvl7pPr marL="2736602" indent="0">
              <a:buNone/>
              <a:defRPr sz="1600" b="1"/>
            </a:lvl7pPr>
            <a:lvl8pPr marL="3192640" indent="0">
              <a:buNone/>
              <a:defRPr sz="1600" b="1"/>
            </a:lvl8pPr>
            <a:lvl9pPr marL="3648679"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4" y="2174875"/>
            <a:ext cx="5386917"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542" y="1535117"/>
            <a:ext cx="5389033" cy="639763"/>
          </a:xfrm>
        </p:spPr>
        <p:txBody>
          <a:bodyPr anchor="b"/>
          <a:lstStyle>
            <a:lvl1pPr marL="0" indent="0">
              <a:buNone/>
              <a:defRPr sz="2400" b="1"/>
            </a:lvl1pPr>
            <a:lvl2pPr marL="456039" indent="0">
              <a:buNone/>
              <a:defRPr sz="2000" b="1"/>
            </a:lvl2pPr>
            <a:lvl3pPr marL="912201" indent="0">
              <a:buNone/>
              <a:defRPr sz="1900" b="1"/>
            </a:lvl3pPr>
            <a:lvl4pPr marL="1368302" indent="0">
              <a:buNone/>
              <a:defRPr sz="1600" b="1"/>
            </a:lvl4pPr>
            <a:lvl5pPr marL="1824402" indent="0">
              <a:buNone/>
              <a:defRPr sz="1600" b="1"/>
            </a:lvl5pPr>
            <a:lvl6pPr marL="2280566" indent="0">
              <a:buNone/>
              <a:defRPr sz="1600" b="1"/>
            </a:lvl6pPr>
            <a:lvl7pPr marL="2736602" indent="0">
              <a:buNone/>
              <a:defRPr sz="1600" b="1"/>
            </a:lvl7pPr>
            <a:lvl8pPr marL="3192640" indent="0">
              <a:buNone/>
              <a:defRPr sz="1600" b="1"/>
            </a:lvl8pPr>
            <a:lvl9pPr marL="364867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542" y="2174875"/>
            <a:ext cx="5389033"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4/26/21</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3062840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4/26/21</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7955774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4/26/21</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4302755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775" y="273054"/>
            <a:ext cx="4011084" cy="116205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907" y="273185"/>
            <a:ext cx="6815668"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775" y="1435104"/>
            <a:ext cx="4011084" cy="4691063"/>
          </a:xfrm>
        </p:spPr>
        <p:txBody>
          <a:bodyPr/>
          <a:lstStyle>
            <a:lvl1pPr marL="0" indent="0">
              <a:buNone/>
              <a:defRPr sz="1500"/>
            </a:lvl1pPr>
            <a:lvl2pPr marL="456039" indent="0">
              <a:buNone/>
              <a:defRPr sz="1200"/>
            </a:lvl2pPr>
            <a:lvl3pPr marL="912201" indent="0">
              <a:buNone/>
              <a:defRPr sz="1100"/>
            </a:lvl3pPr>
            <a:lvl4pPr marL="1368302" indent="0">
              <a:buNone/>
              <a:defRPr sz="900"/>
            </a:lvl4pPr>
            <a:lvl5pPr marL="1824402" indent="0">
              <a:buNone/>
              <a:defRPr sz="900"/>
            </a:lvl5pPr>
            <a:lvl6pPr marL="2280566" indent="0">
              <a:buNone/>
              <a:defRPr sz="900"/>
            </a:lvl6pPr>
            <a:lvl7pPr marL="2736602" indent="0">
              <a:buNone/>
              <a:defRPr sz="900"/>
            </a:lvl7pPr>
            <a:lvl8pPr marL="3192640" indent="0">
              <a:buNone/>
              <a:defRPr sz="900"/>
            </a:lvl8pPr>
            <a:lvl9pPr marL="364867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4/26/21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276690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6"/>
            <a:ext cx="7315200" cy="566739"/>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6039" indent="0">
              <a:buNone/>
              <a:defRPr sz="2800"/>
            </a:lvl2pPr>
            <a:lvl3pPr marL="912201" indent="0">
              <a:buNone/>
              <a:defRPr sz="2400"/>
            </a:lvl3pPr>
            <a:lvl4pPr marL="1368302" indent="0">
              <a:buNone/>
              <a:defRPr sz="2000"/>
            </a:lvl4pPr>
            <a:lvl5pPr marL="1824402" indent="0">
              <a:buNone/>
              <a:defRPr sz="2000"/>
            </a:lvl5pPr>
            <a:lvl6pPr marL="2280566" indent="0">
              <a:buNone/>
              <a:defRPr sz="2000"/>
            </a:lvl6pPr>
            <a:lvl7pPr marL="2736602" indent="0">
              <a:buNone/>
              <a:defRPr sz="2000"/>
            </a:lvl7pPr>
            <a:lvl8pPr marL="3192640" indent="0">
              <a:buNone/>
              <a:defRPr sz="2000"/>
            </a:lvl8pPr>
            <a:lvl9pPr marL="3648679" indent="0">
              <a:buNone/>
              <a:defRPr sz="2000"/>
            </a:lvl9pPr>
          </a:lstStyle>
          <a:p>
            <a:endParaRPr lang="en-US"/>
          </a:p>
        </p:txBody>
      </p:sp>
      <p:sp>
        <p:nvSpPr>
          <p:cNvPr id="4" name="Text Placeholder 3"/>
          <p:cNvSpPr>
            <a:spLocks noGrp="1"/>
          </p:cNvSpPr>
          <p:nvPr>
            <p:ph type="body" sz="half" idx="2"/>
          </p:nvPr>
        </p:nvSpPr>
        <p:spPr>
          <a:xfrm>
            <a:off x="2389717" y="5367471"/>
            <a:ext cx="7315200" cy="804863"/>
          </a:xfrm>
        </p:spPr>
        <p:txBody>
          <a:bodyPr/>
          <a:lstStyle>
            <a:lvl1pPr marL="0" indent="0">
              <a:buNone/>
              <a:defRPr sz="1500"/>
            </a:lvl1pPr>
            <a:lvl2pPr marL="456039" indent="0">
              <a:buNone/>
              <a:defRPr sz="1200"/>
            </a:lvl2pPr>
            <a:lvl3pPr marL="912201" indent="0">
              <a:buNone/>
              <a:defRPr sz="1100"/>
            </a:lvl3pPr>
            <a:lvl4pPr marL="1368302" indent="0">
              <a:buNone/>
              <a:defRPr sz="900"/>
            </a:lvl4pPr>
            <a:lvl5pPr marL="1824402" indent="0">
              <a:buNone/>
              <a:defRPr sz="900"/>
            </a:lvl5pPr>
            <a:lvl6pPr marL="2280566" indent="0">
              <a:buNone/>
              <a:defRPr sz="900"/>
            </a:lvl6pPr>
            <a:lvl7pPr marL="2736602" indent="0">
              <a:buNone/>
              <a:defRPr sz="900"/>
            </a:lvl7pPr>
            <a:lvl8pPr marL="3192640" indent="0">
              <a:buNone/>
              <a:defRPr sz="900"/>
            </a:lvl8pPr>
            <a:lvl9pPr marL="364867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4/26/21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6780921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4/26/21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784953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466BE74-874D-4706-8566-275A4FFFDEC7}" type="datetimeFigureOut">
              <a:rPr lang="en-US" smtClean="0"/>
              <a:t>4/26/21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89E68F3-CBEA-4BC5-869D-960737CF6011}" type="slidenum">
              <a:rPr lang="en-US" smtClean="0"/>
              <a:t>‹#›</a:t>
            </a:fld>
            <a:endParaRPr lang="en-US"/>
          </a:p>
        </p:txBody>
      </p:sp>
    </p:spTree>
    <p:extLst>
      <p:ext uri="{BB962C8B-B14F-4D97-AF65-F5344CB8AC3E}">
        <p14:creationId xmlns:p14="http://schemas.microsoft.com/office/powerpoint/2010/main" val="258427259"/>
      </p:ext>
    </p:extLst>
  </p:cSld>
  <p:clrMapOvr>
    <a:masterClrMapping/>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5"/>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5"/>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4/26/21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6844278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212871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717554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18846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9DB29F7-8816-4441-9FF3-42B722AC60B8}" type="datetimeFigureOut">
              <a:rPr lang="en-US" smtClean="0">
                <a:solidFill>
                  <a:prstClr val="black">
                    <a:tint val="75000"/>
                  </a:prstClr>
                </a:solidFill>
              </a:rPr>
              <a:pPr/>
              <a:t>4/26/21</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CE9D8B3A-DF0D-8C41-B31C-07A5A78BFA9E}" type="slidenum">
              <a:rPr lang="en-US" smtClean="0">
                <a:solidFill>
                  <a:prstClr val="black">
                    <a:tint val="75000"/>
                  </a:prstClr>
                </a:solidFill>
              </a:rPr>
              <a:pPr/>
              <a:t>‹#›</a:t>
            </a:fld>
            <a:endParaRPr lang="en-US" dirty="0">
              <a:solidFill>
                <a:prstClr val="black">
                  <a:tint val="75000"/>
                </a:prstClr>
              </a:solidFill>
            </a:endParaRPr>
          </a:p>
        </p:txBody>
      </p:sp>
      <p:sp>
        <p:nvSpPr>
          <p:cNvPr id="7" name="Content Placeholder 6"/>
          <p:cNvSpPr>
            <a:spLocks noGrp="1"/>
          </p:cNvSpPr>
          <p:nvPr>
            <p:ph sz="quarter" idx="13"/>
          </p:nvPr>
        </p:nvSpPr>
        <p:spPr>
          <a:xfrm>
            <a:off x="764122" y="1422403"/>
            <a:ext cx="4133849" cy="4860925"/>
          </a:xfrm>
          <a:solidFill>
            <a:schemeClr val="bg1">
              <a:lumMod val="95000"/>
            </a:schemeClr>
          </a:solidFill>
        </p:spPr>
        <p:txBody>
          <a:bodyPr>
            <a:normAutofit/>
          </a:bodyPr>
          <a:lstStyle>
            <a:lvl1pPr>
              <a:defRPr sz="2400"/>
            </a:lvl1pPr>
            <a:lvl2pPr>
              <a:defRPr sz="2000"/>
            </a:lvl2pPr>
            <a:lvl3pPr>
              <a:defRPr sz="2000"/>
            </a:lvl3pPr>
            <a:lvl4pPr>
              <a:defRPr sz="1900"/>
            </a:lvl4pPr>
            <a:lvl5pPr>
              <a:defRPr sz="15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1917954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Co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ADC76555-6751-274A-80D1-345499821BA1}" type="datetimeFigureOut">
              <a:rPr lang="en-US" smtClean="0">
                <a:solidFill>
                  <a:prstClr val="black">
                    <a:tint val="75000"/>
                  </a:prstClr>
                </a:solidFill>
              </a:rPr>
              <a:pPr/>
              <a:t>4/26/21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3F0D0F5-5C9F-914B-814F-B4F4EA25D3E9}" type="slidenum">
              <a:rPr lang="en-US" smtClean="0">
                <a:solidFill>
                  <a:prstClr val="black">
                    <a:tint val="75000"/>
                  </a:prstClr>
                </a:solidFill>
              </a:rPr>
              <a:pPr/>
              <a:t>‹#›</a:t>
            </a:fld>
            <a:endParaRPr lang="en-US">
              <a:solidFill>
                <a:prstClr val="black">
                  <a:tint val="75000"/>
                </a:prstClr>
              </a:solidFill>
            </a:endParaRPr>
          </a:p>
        </p:txBody>
      </p:sp>
      <p:sp>
        <p:nvSpPr>
          <p:cNvPr id="8" name="Content Placeholder 2"/>
          <p:cNvSpPr>
            <a:spLocks noGrp="1"/>
          </p:cNvSpPr>
          <p:nvPr>
            <p:ph idx="1"/>
          </p:nvPr>
        </p:nvSpPr>
        <p:spPr>
          <a:xfrm>
            <a:off x="609600" y="628451"/>
            <a:ext cx="10972800" cy="5497847"/>
          </a:xfrm>
        </p:spPr>
        <p:txBody>
          <a:bodyPr>
            <a:normAutofit/>
          </a:bodyPr>
          <a:lstStyle>
            <a:lvl1pPr marL="0" indent="0">
              <a:buNone/>
              <a:defRPr sz="2400">
                <a:latin typeface="Courier New"/>
                <a:cs typeface="Courier New"/>
              </a:defRPr>
            </a:lvl1pPr>
            <a:lvl2pPr marL="456039" indent="0">
              <a:buNone/>
              <a:defRPr sz="2400">
                <a:latin typeface="Courier New"/>
                <a:cs typeface="Courier New"/>
              </a:defRPr>
            </a:lvl2pPr>
            <a:lvl3pPr marL="912201" indent="0">
              <a:buNone/>
              <a:defRPr sz="2400">
                <a:latin typeface="Courier New"/>
                <a:cs typeface="Courier New"/>
              </a:defRPr>
            </a:lvl3pPr>
            <a:lvl4pPr marL="1368302" indent="0">
              <a:buNone/>
              <a:defRPr sz="2400">
                <a:latin typeface="Courier New"/>
                <a:cs typeface="Courier New"/>
              </a:defRPr>
            </a:lvl4pPr>
            <a:lvl5pPr marL="1824402" indent="0">
              <a:buNone/>
              <a:defRPr sz="2400">
                <a:latin typeface="Courier New"/>
                <a:cs typeface="Courier New"/>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3990124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Plan">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ADC76555-6751-274A-80D1-345499821BA1}" type="datetimeFigureOut">
              <a:rPr lang="en-US" smtClean="0">
                <a:solidFill>
                  <a:prstClr val="black">
                    <a:tint val="75000"/>
                  </a:prstClr>
                </a:solidFill>
              </a:rPr>
              <a:pPr/>
              <a:t>4/26/21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3F0D0F5-5C9F-914B-814F-B4F4EA25D3E9}" type="slidenum">
              <a:rPr lang="en-US" smtClean="0">
                <a:solidFill>
                  <a:prstClr val="black">
                    <a:tint val="75000"/>
                  </a:prstClr>
                </a:solidFill>
              </a:rPr>
              <a:pPr/>
              <a:t>‹#›</a:t>
            </a:fld>
            <a:endParaRPr lang="en-US">
              <a:solidFill>
                <a:prstClr val="black">
                  <a:tint val="75000"/>
                </a:prstClr>
              </a:solidFill>
            </a:endParaRPr>
          </a:p>
        </p:txBody>
      </p:sp>
      <p:sp>
        <p:nvSpPr>
          <p:cNvPr id="7" name="Content Placeholder 2"/>
          <p:cNvSpPr>
            <a:spLocks noGrp="1"/>
          </p:cNvSpPr>
          <p:nvPr>
            <p:ph idx="1"/>
          </p:nvPr>
        </p:nvSpPr>
        <p:spPr>
          <a:xfrm>
            <a:off x="609600" y="628451"/>
            <a:ext cx="10972800" cy="5497847"/>
          </a:xfrm>
        </p:spPr>
        <p:txBody>
          <a:bodyPr>
            <a:normAutofit/>
          </a:bodyPr>
          <a:lstStyle>
            <a:lvl1pPr marL="0" indent="0">
              <a:buNone/>
              <a:defRPr sz="2400" b="0" i="0">
                <a:latin typeface="Helvetica Neue Light"/>
                <a:cs typeface="Helvetica Neue Light"/>
              </a:defRPr>
            </a:lvl1pPr>
            <a:lvl2pPr marL="456039" indent="0">
              <a:buNone/>
              <a:defRPr sz="2400" b="0" i="0">
                <a:latin typeface="Helvetica Neue Light"/>
                <a:cs typeface="Helvetica Neue Light"/>
              </a:defRPr>
            </a:lvl2pPr>
            <a:lvl3pPr marL="912201" indent="0">
              <a:buNone/>
              <a:defRPr sz="2400" b="0" i="0">
                <a:latin typeface="Helvetica Neue Light"/>
                <a:cs typeface="Helvetica Neue Light"/>
              </a:defRPr>
            </a:lvl3pPr>
            <a:lvl4pPr marL="1368302" indent="0">
              <a:buNone/>
              <a:defRPr sz="2400" b="0" i="0">
                <a:latin typeface="Helvetica Neue Light"/>
                <a:cs typeface="Helvetica Neue Light"/>
              </a:defRPr>
            </a:lvl4pPr>
            <a:lvl5pPr marL="1824402" indent="0">
              <a:buNone/>
              <a:defRPr sz="2400" b="0" i="0">
                <a:latin typeface="Helvetica Neue Light"/>
                <a:cs typeface="Helvetica Neue Ligh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776163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199"/>
            </a:lvl1pPr>
          </a:lstStyle>
          <a:p>
            <a:r>
              <a:rPr lang="en-US"/>
              <a:t>Click to edit Master title style</a:t>
            </a:r>
            <a:endParaRPr lang="en-US" dirty="0"/>
          </a:p>
        </p:txBody>
      </p:sp>
      <p:sp>
        <p:nvSpPr>
          <p:cNvPr id="3" name="Content Placeholder 2"/>
          <p:cNvSpPr>
            <a:spLocks noGrp="1"/>
          </p:cNvSpPr>
          <p:nvPr>
            <p:ph idx="1"/>
          </p:nvPr>
        </p:nvSpPr>
        <p:spPr>
          <a:xfrm>
            <a:off x="5183188" y="987427"/>
            <a:ext cx="6172200" cy="4873625"/>
          </a:xfrm>
        </p:spPr>
        <p:txBody>
          <a:bodyPr/>
          <a:lstStyle>
            <a:lvl1pPr>
              <a:defRPr sz="3199"/>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161" indent="0">
              <a:buNone/>
              <a:defRPr sz="1400"/>
            </a:lvl2pPr>
            <a:lvl3pPr marL="914323" indent="0">
              <a:buNone/>
              <a:defRPr sz="1199"/>
            </a:lvl3pPr>
            <a:lvl4pPr marL="1371483" indent="0">
              <a:buNone/>
              <a:defRPr sz="1000"/>
            </a:lvl4pPr>
            <a:lvl5pPr marL="1828645" indent="0">
              <a:buNone/>
              <a:defRPr sz="1000"/>
            </a:lvl5pPr>
            <a:lvl6pPr marL="2285806" indent="0">
              <a:buNone/>
              <a:defRPr sz="1000"/>
            </a:lvl6pPr>
            <a:lvl7pPr marL="2742967" indent="0">
              <a:buNone/>
              <a:defRPr sz="1000"/>
            </a:lvl7pPr>
            <a:lvl8pPr marL="3200129" indent="0">
              <a:buNone/>
              <a:defRPr sz="1000"/>
            </a:lvl8pPr>
            <a:lvl9pPr marL="3657289"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466BE74-874D-4706-8566-275A4FFFDEC7}" type="datetimeFigureOut">
              <a:rPr lang="en-US" smtClean="0"/>
              <a:t>4/26/21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89E68F3-CBEA-4BC5-869D-960737CF6011}" type="slidenum">
              <a:rPr lang="en-US" smtClean="0"/>
              <a:t>‹#›</a:t>
            </a:fld>
            <a:endParaRPr lang="en-US"/>
          </a:p>
        </p:txBody>
      </p:sp>
    </p:spTree>
    <p:extLst>
      <p:ext uri="{BB962C8B-B14F-4D97-AF65-F5344CB8AC3E}">
        <p14:creationId xmlns:p14="http://schemas.microsoft.com/office/powerpoint/2010/main" val="3298568641"/>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199"/>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3199"/>
            </a:lvl1pPr>
            <a:lvl2pPr marL="457161" indent="0">
              <a:buNone/>
              <a:defRPr sz="2800"/>
            </a:lvl2pPr>
            <a:lvl3pPr marL="914323" indent="0">
              <a:buNone/>
              <a:defRPr sz="2400"/>
            </a:lvl3pPr>
            <a:lvl4pPr marL="1371483" indent="0">
              <a:buNone/>
              <a:defRPr sz="2000"/>
            </a:lvl4pPr>
            <a:lvl5pPr marL="1828645" indent="0">
              <a:buNone/>
              <a:defRPr sz="2000"/>
            </a:lvl5pPr>
            <a:lvl6pPr marL="2285806" indent="0">
              <a:buNone/>
              <a:defRPr sz="2000"/>
            </a:lvl6pPr>
            <a:lvl7pPr marL="2742967" indent="0">
              <a:buNone/>
              <a:defRPr sz="2000"/>
            </a:lvl7pPr>
            <a:lvl8pPr marL="3200129" indent="0">
              <a:buNone/>
              <a:defRPr sz="2000"/>
            </a:lvl8pPr>
            <a:lvl9pPr marL="3657289"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161" indent="0">
              <a:buNone/>
              <a:defRPr sz="1400"/>
            </a:lvl2pPr>
            <a:lvl3pPr marL="914323" indent="0">
              <a:buNone/>
              <a:defRPr sz="1199"/>
            </a:lvl3pPr>
            <a:lvl4pPr marL="1371483" indent="0">
              <a:buNone/>
              <a:defRPr sz="1000"/>
            </a:lvl4pPr>
            <a:lvl5pPr marL="1828645" indent="0">
              <a:buNone/>
              <a:defRPr sz="1000"/>
            </a:lvl5pPr>
            <a:lvl6pPr marL="2285806" indent="0">
              <a:buNone/>
              <a:defRPr sz="1000"/>
            </a:lvl6pPr>
            <a:lvl7pPr marL="2742967" indent="0">
              <a:buNone/>
              <a:defRPr sz="1000"/>
            </a:lvl7pPr>
            <a:lvl8pPr marL="3200129" indent="0">
              <a:buNone/>
              <a:defRPr sz="1000"/>
            </a:lvl8pPr>
            <a:lvl9pPr marL="3657289"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466BE74-874D-4706-8566-275A4FFFDEC7}" type="datetimeFigureOut">
              <a:rPr lang="en-US" smtClean="0"/>
              <a:t>4/26/21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89E68F3-CBEA-4BC5-869D-960737CF6011}" type="slidenum">
              <a:rPr lang="en-US" smtClean="0"/>
              <a:t>‹#›</a:t>
            </a:fld>
            <a:endParaRPr lang="en-US"/>
          </a:p>
        </p:txBody>
      </p:sp>
    </p:spTree>
    <p:extLst>
      <p:ext uri="{BB962C8B-B14F-4D97-AF65-F5344CB8AC3E}">
        <p14:creationId xmlns:p14="http://schemas.microsoft.com/office/powerpoint/2010/main" val="576378963"/>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theme" Target="../theme/theme5.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slideLayout" Target="../slideLayouts/slideLayout72.xml"/><Relationship Id="rId18" Type="http://schemas.openxmlformats.org/officeDocument/2006/relationships/theme" Target="../theme/theme6.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17" Type="http://schemas.openxmlformats.org/officeDocument/2006/relationships/slideLayout" Target="../slideLayouts/slideLayout76.xml"/><Relationship Id="rId2" Type="http://schemas.openxmlformats.org/officeDocument/2006/relationships/slideLayout" Target="../slideLayouts/slideLayout61.xml"/><Relationship Id="rId16" Type="http://schemas.openxmlformats.org/officeDocument/2006/relationships/slideLayout" Target="../slideLayouts/slideLayout75.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5" Type="http://schemas.openxmlformats.org/officeDocument/2006/relationships/slideLayout" Target="../slideLayouts/slideLayout7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 Id="rId14" Type="http://schemas.openxmlformats.org/officeDocument/2006/relationships/slideLayout" Target="../slideLayouts/slideLayout7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8"/>
            <a:ext cx="10515600" cy="132556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199">
                <a:solidFill>
                  <a:schemeClr val="tx1">
                    <a:tint val="75000"/>
                  </a:schemeClr>
                </a:solidFill>
              </a:defRPr>
            </a:lvl1pPr>
          </a:lstStyle>
          <a:p>
            <a:fld id="{A466BE74-874D-4706-8566-275A4FFFDEC7}" type="datetimeFigureOut">
              <a:rPr lang="en-US" smtClean="0"/>
              <a:t>4/26/21</a:t>
            </a:fld>
            <a:endParaRPr lang="en-US"/>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199">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199">
                <a:solidFill>
                  <a:schemeClr val="tx1">
                    <a:tint val="75000"/>
                  </a:schemeClr>
                </a:solidFill>
              </a:defRPr>
            </a:lvl1pPr>
          </a:lstStyle>
          <a:p>
            <a:fld id="{889E68F3-CBEA-4BC5-869D-960737CF6011}" type="slidenum">
              <a:rPr lang="en-US" smtClean="0"/>
              <a:t>‹#›</a:t>
            </a:fld>
            <a:endParaRPr lang="en-US"/>
          </a:p>
        </p:txBody>
      </p:sp>
    </p:spTree>
    <p:extLst>
      <p:ext uri="{BB962C8B-B14F-4D97-AF65-F5344CB8AC3E}">
        <p14:creationId xmlns:p14="http://schemas.microsoft.com/office/powerpoint/2010/main" val="234210075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fade/>
  </p:transition>
  <p:txStyles>
    <p:titleStyle>
      <a:lvl1pPr algn="l" defTabSz="914323"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80" indent="-228580" algn="l" defTabSz="914323"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42" indent="-228580" algn="l" defTabSz="914323" rtl="0" eaLnBrk="1" latinLnBrk="0" hangingPunct="1">
        <a:lnSpc>
          <a:spcPct val="90000"/>
        </a:lnSpc>
        <a:spcBef>
          <a:spcPts val="499"/>
        </a:spcBef>
        <a:buFont typeface="Arial" panose="020B0604020202020204" pitchFamily="34" charset="0"/>
        <a:buChar char="•"/>
        <a:defRPr sz="2400" kern="1200">
          <a:solidFill>
            <a:schemeClr val="tx1"/>
          </a:solidFill>
          <a:latin typeface="+mn-lt"/>
          <a:ea typeface="+mn-ea"/>
          <a:cs typeface="+mn-cs"/>
        </a:defRPr>
      </a:lvl2pPr>
      <a:lvl3pPr marL="1142903" indent="-228580" algn="l" defTabSz="914323" rtl="0" eaLnBrk="1" latinLnBrk="0" hangingPunct="1">
        <a:lnSpc>
          <a:spcPct val="90000"/>
        </a:lnSpc>
        <a:spcBef>
          <a:spcPts val="499"/>
        </a:spcBef>
        <a:buFont typeface="Arial" panose="020B0604020202020204" pitchFamily="34" charset="0"/>
        <a:buChar char="•"/>
        <a:defRPr sz="2000" kern="1200">
          <a:solidFill>
            <a:schemeClr val="tx1"/>
          </a:solidFill>
          <a:latin typeface="+mn-lt"/>
          <a:ea typeface="+mn-ea"/>
          <a:cs typeface="+mn-cs"/>
        </a:defRPr>
      </a:lvl3pPr>
      <a:lvl4pPr marL="1600064" indent="-228580" algn="l" defTabSz="914323"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4pPr>
      <a:lvl5pPr marL="2057226" indent="-228580" algn="l" defTabSz="914323"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5pPr>
      <a:lvl6pPr marL="2514386" indent="-228580" algn="l" defTabSz="914323"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6pPr>
      <a:lvl7pPr marL="2971548" indent="-228580" algn="l" defTabSz="914323"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7pPr>
      <a:lvl8pPr marL="3428709" indent="-228580" algn="l" defTabSz="914323"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8pPr>
      <a:lvl9pPr marL="3885870" indent="-228580" algn="l" defTabSz="914323"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23" rtl="0" eaLnBrk="1" latinLnBrk="0" hangingPunct="1">
        <a:defRPr sz="1800" kern="1200">
          <a:solidFill>
            <a:schemeClr val="tx1"/>
          </a:solidFill>
          <a:latin typeface="+mn-lt"/>
          <a:ea typeface="+mn-ea"/>
          <a:cs typeface="+mn-cs"/>
        </a:defRPr>
      </a:lvl1pPr>
      <a:lvl2pPr marL="457161" algn="l" defTabSz="914323" rtl="0" eaLnBrk="1" latinLnBrk="0" hangingPunct="1">
        <a:defRPr sz="1800" kern="1200">
          <a:solidFill>
            <a:schemeClr val="tx1"/>
          </a:solidFill>
          <a:latin typeface="+mn-lt"/>
          <a:ea typeface="+mn-ea"/>
          <a:cs typeface="+mn-cs"/>
        </a:defRPr>
      </a:lvl2pPr>
      <a:lvl3pPr marL="914323" algn="l" defTabSz="914323" rtl="0" eaLnBrk="1" latinLnBrk="0" hangingPunct="1">
        <a:defRPr sz="1800" kern="1200">
          <a:solidFill>
            <a:schemeClr val="tx1"/>
          </a:solidFill>
          <a:latin typeface="+mn-lt"/>
          <a:ea typeface="+mn-ea"/>
          <a:cs typeface="+mn-cs"/>
        </a:defRPr>
      </a:lvl3pPr>
      <a:lvl4pPr marL="1371483" algn="l" defTabSz="914323" rtl="0" eaLnBrk="1" latinLnBrk="0" hangingPunct="1">
        <a:defRPr sz="1800" kern="1200">
          <a:solidFill>
            <a:schemeClr val="tx1"/>
          </a:solidFill>
          <a:latin typeface="+mn-lt"/>
          <a:ea typeface="+mn-ea"/>
          <a:cs typeface="+mn-cs"/>
        </a:defRPr>
      </a:lvl4pPr>
      <a:lvl5pPr marL="1828645" algn="l" defTabSz="914323" rtl="0" eaLnBrk="1" latinLnBrk="0" hangingPunct="1">
        <a:defRPr sz="1800" kern="1200">
          <a:solidFill>
            <a:schemeClr val="tx1"/>
          </a:solidFill>
          <a:latin typeface="+mn-lt"/>
          <a:ea typeface="+mn-ea"/>
          <a:cs typeface="+mn-cs"/>
        </a:defRPr>
      </a:lvl5pPr>
      <a:lvl6pPr marL="2285806" algn="l" defTabSz="914323" rtl="0" eaLnBrk="1" latinLnBrk="0" hangingPunct="1">
        <a:defRPr sz="1800" kern="1200">
          <a:solidFill>
            <a:schemeClr val="tx1"/>
          </a:solidFill>
          <a:latin typeface="+mn-lt"/>
          <a:ea typeface="+mn-ea"/>
          <a:cs typeface="+mn-cs"/>
        </a:defRPr>
      </a:lvl6pPr>
      <a:lvl7pPr marL="2742967" algn="l" defTabSz="914323" rtl="0" eaLnBrk="1" latinLnBrk="0" hangingPunct="1">
        <a:defRPr sz="1800" kern="1200">
          <a:solidFill>
            <a:schemeClr val="tx1"/>
          </a:solidFill>
          <a:latin typeface="+mn-lt"/>
          <a:ea typeface="+mn-ea"/>
          <a:cs typeface="+mn-cs"/>
        </a:defRPr>
      </a:lvl7pPr>
      <a:lvl8pPr marL="3200129" algn="l" defTabSz="914323" rtl="0" eaLnBrk="1" latinLnBrk="0" hangingPunct="1">
        <a:defRPr sz="1800" kern="1200">
          <a:solidFill>
            <a:schemeClr val="tx1"/>
          </a:solidFill>
          <a:latin typeface="+mn-lt"/>
          <a:ea typeface="+mn-ea"/>
          <a:cs typeface="+mn-cs"/>
        </a:defRPr>
      </a:lvl8pPr>
      <a:lvl9pPr marL="3657289" algn="l" defTabSz="91432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2201"/>
            <a:fld id="{1D8BD707-D9CF-40AE-B4C6-C98DA3205C09}" type="datetimeFigureOut">
              <a:rPr lang="en-US" smtClean="0">
                <a:solidFill>
                  <a:prstClr val="black">
                    <a:tint val="75000"/>
                  </a:prstClr>
                </a:solidFill>
              </a:rPr>
              <a:pPr defTabSz="912201"/>
              <a:t>4/26/21</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2201"/>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2201"/>
            <a:fld id="{B6F15528-21DE-4FAA-801E-634DDDAF4B2B}" type="slidenum">
              <a:rPr lang="en-US" smtClean="0">
                <a:solidFill>
                  <a:prstClr val="black">
                    <a:tint val="75000"/>
                  </a:prstClr>
                </a:solidFill>
              </a:rPr>
              <a:pPr defTabSz="912201"/>
              <a:t>‹#›</a:t>
            </a:fld>
            <a:endParaRPr lang="en-US">
              <a:solidFill>
                <a:prstClr val="black">
                  <a:tint val="75000"/>
                </a:prstClr>
              </a:solidFill>
            </a:endParaRPr>
          </a:p>
        </p:txBody>
      </p:sp>
    </p:spTree>
    <p:extLst>
      <p:ext uri="{BB962C8B-B14F-4D97-AF65-F5344CB8AC3E}">
        <p14:creationId xmlns:p14="http://schemas.microsoft.com/office/powerpoint/2010/main" val="171157166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152406"/>
            <a:ext cx="11582400" cy="487363"/>
          </a:xfrm>
          <a:prstGeom prst="rect">
            <a:avLst/>
          </a:prstGeom>
        </p:spPr>
        <p:txBody>
          <a:bodyPr vert="horz" lIns="91246" tIns="45718" rIns="9124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600" y="1600206"/>
            <a:ext cx="10972800" cy="4525963"/>
          </a:xfrm>
          <a:prstGeom prst="rect">
            <a:avLst/>
          </a:prstGeom>
        </p:spPr>
        <p:txBody>
          <a:bodyPr vert="horz" lIns="91246" tIns="45718" rIns="9124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09600" y="6356357"/>
            <a:ext cx="2844800" cy="365125"/>
          </a:xfrm>
          <a:prstGeom prst="rect">
            <a:avLst/>
          </a:prstGeom>
        </p:spPr>
        <p:txBody>
          <a:bodyPr vert="horz" lIns="91246" tIns="45718" rIns="91246" bIns="45718" rtlCol="0" anchor="ctr"/>
          <a:lstStyle>
            <a:lvl1pPr algn="l">
              <a:defRPr sz="1200">
                <a:solidFill>
                  <a:schemeClr val="tx1">
                    <a:tint val="75000"/>
                  </a:schemeClr>
                </a:solidFill>
              </a:defRPr>
            </a:lvl1pPr>
          </a:lstStyle>
          <a:p>
            <a:pPr defTabSz="912201"/>
            <a:fld id="{1D8BD707-D9CF-40AE-B4C6-C98DA3205C09}" type="datetimeFigureOut">
              <a:rPr lang="en-US" smtClean="0">
                <a:solidFill>
                  <a:prstClr val="black">
                    <a:tint val="75000"/>
                  </a:prstClr>
                </a:solidFill>
              </a:rPr>
              <a:pPr defTabSz="912201"/>
              <a:t>4/26/21</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7"/>
            <a:ext cx="3860800" cy="365125"/>
          </a:xfrm>
          <a:prstGeom prst="rect">
            <a:avLst/>
          </a:prstGeom>
        </p:spPr>
        <p:txBody>
          <a:bodyPr vert="horz" lIns="91246" tIns="45718" rIns="91246" bIns="45718" rtlCol="0" anchor="ctr"/>
          <a:lstStyle>
            <a:lvl1pPr algn="ctr">
              <a:defRPr sz="1200">
                <a:solidFill>
                  <a:schemeClr val="tx1">
                    <a:tint val="75000"/>
                  </a:schemeClr>
                </a:solidFill>
              </a:defRPr>
            </a:lvl1pPr>
          </a:lstStyle>
          <a:p>
            <a:pPr defTabSz="912201"/>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7"/>
            <a:ext cx="2844800" cy="365125"/>
          </a:xfrm>
          <a:prstGeom prst="rect">
            <a:avLst/>
          </a:prstGeom>
        </p:spPr>
        <p:txBody>
          <a:bodyPr vert="horz" lIns="91246" tIns="45718" rIns="91246" bIns="45718" rtlCol="0" anchor="ctr"/>
          <a:lstStyle>
            <a:lvl1pPr algn="r">
              <a:defRPr sz="1200">
                <a:solidFill>
                  <a:schemeClr val="tx1">
                    <a:tint val="75000"/>
                  </a:schemeClr>
                </a:solidFill>
              </a:defRPr>
            </a:lvl1pPr>
          </a:lstStyle>
          <a:p>
            <a:pPr defTabSz="912201"/>
            <a:fld id="{B6F15528-21DE-4FAA-801E-634DDDAF4B2B}" type="slidenum">
              <a:rPr lang="en-US" smtClean="0">
                <a:solidFill>
                  <a:prstClr val="black">
                    <a:tint val="75000"/>
                  </a:prstClr>
                </a:solidFill>
              </a:rPr>
              <a:pPr defTabSz="912201"/>
              <a:t>‹#›</a:t>
            </a:fld>
            <a:endParaRPr lang="en-US">
              <a:solidFill>
                <a:prstClr val="black">
                  <a:tint val="75000"/>
                </a:prstClr>
              </a:solidFill>
            </a:endParaRPr>
          </a:p>
        </p:txBody>
      </p:sp>
    </p:spTree>
    <p:extLst>
      <p:ext uri="{BB962C8B-B14F-4D97-AF65-F5344CB8AC3E}">
        <p14:creationId xmlns:p14="http://schemas.microsoft.com/office/powerpoint/2010/main" val="26312018"/>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Lst>
  <p:txStyles>
    <p:titleStyle>
      <a:lvl1pPr algn="l" defTabSz="912201" rtl="0" eaLnBrk="1" latinLnBrk="0" hangingPunct="1">
        <a:spcBef>
          <a:spcPct val="0"/>
        </a:spcBef>
        <a:buNone/>
        <a:defRPr sz="2800" kern="1200" cap="small" baseline="0">
          <a:solidFill>
            <a:schemeClr val="tx1"/>
          </a:solidFill>
          <a:latin typeface="Segoe UI Semibold" panose="020B0702040204020203" pitchFamily="34" charset="0"/>
          <a:ea typeface="+mj-ea"/>
          <a:cs typeface="+mj-cs"/>
        </a:defRPr>
      </a:lvl1pPr>
    </p:titleStyle>
    <p:bodyStyle>
      <a:lvl1pPr marL="342122" indent="-342122" algn="l" defTabSz="912201" rtl="0" eaLnBrk="1" latinLnBrk="0" hangingPunct="1">
        <a:spcBef>
          <a:spcPct val="20000"/>
        </a:spcBef>
        <a:buFont typeface="Arial" pitchFamily="34" charset="0"/>
        <a:buChar char="•"/>
        <a:defRPr sz="3200" kern="1200">
          <a:solidFill>
            <a:schemeClr val="tx1"/>
          </a:solidFill>
          <a:latin typeface="Segoe UI Light" panose="020B0502040204020203" pitchFamily="34" charset="0"/>
          <a:ea typeface="+mn-ea"/>
          <a:cs typeface="+mn-cs"/>
        </a:defRPr>
      </a:lvl1pPr>
      <a:lvl2pPr marL="741140" indent="-285104" algn="l" defTabSz="912201" rtl="0" eaLnBrk="1" latinLnBrk="0" hangingPunct="1">
        <a:spcBef>
          <a:spcPct val="20000"/>
        </a:spcBef>
        <a:buFont typeface="Arial" pitchFamily="34" charset="0"/>
        <a:buChar char="–"/>
        <a:defRPr sz="2800" kern="1200">
          <a:solidFill>
            <a:schemeClr val="tx1"/>
          </a:solidFill>
          <a:latin typeface="Segoe UI Light" panose="020B0502040204020203" pitchFamily="34" charset="0"/>
          <a:ea typeface="+mn-ea"/>
          <a:cs typeface="+mn-cs"/>
        </a:defRPr>
      </a:lvl2pPr>
      <a:lvl3pPr marL="1140282" indent="-228082" algn="l" defTabSz="912201" rtl="0" eaLnBrk="1" latinLnBrk="0" hangingPunct="1">
        <a:spcBef>
          <a:spcPct val="20000"/>
        </a:spcBef>
        <a:buFont typeface="Arial" pitchFamily="34" charset="0"/>
        <a:buChar char="•"/>
        <a:defRPr sz="2400" kern="1200">
          <a:solidFill>
            <a:schemeClr val="tx1"/>
          </a:solidFill>
          <a:latin typeface="Segoe UI Light" panose="020B0502040204020203" pitchFamily="34" charset="0"/>
          <a:ea typeface="+mn-ea"/>
          <a:cs typeface="+mn-cs"/>
        </a:defRPr>
      </a:lvl3pPr>
      <a:lvl4pPr marL="1596320" indent="-228082" algn="l" defTabSz="912201" rtl="0" eaLnBrk="1" latinLnBrk="0" hangingPunct="1">
        <a:spcBef>
          <a:spcPct val="20000"/>
        </a:spcBef>
        <a:buFont typeface="Arial" pitchFamily="34" charset="0"/>
        <a:buChar char="–"/>
        <a:defRPr sz="2000" kern="1200">
          <a:solidFill>
            <a:schemeClr val="tx1"/>
          </a:solidFill>
          <a:latin typeface="Segoe UI Light" panose="020B0502040204020203" pitchFamily="34" charset="0"/>
          <a:ea typeface="+mn-ea"/>
          <a:cs typeface="+mn-cs"/>
        </a:defRPr>
      </a:lvl4pPr>
      <a:lvl5pPr marL="2052359" indent="-228082" algn="l" defTabSz="912201" rtl="0" eaLnBrk="1" latinLnBrk="0" hangingPunct="1">
        <a:spcBef>
          <a:spcPct val="20000"/>
        </a:spcBef>
        <a:buFont typeface="Arial" pitchFamily="34" charset="0"/>
        <a:buChar char="»"/>
        <a:defRPr sz="2000" kern="1200">
          <a:solidFill>
            <a:schemeClr val="tx1"/>
          </a:solidFill>
          <a:latin typeface="Segoe UI Light" panose="020B0502040204020203" pitchFamily="34" charset="0"/>
          <a:ea typeface="+mn-ea"/>
          <a:cs typeface="+mn-cs"/>
        </a:defRPr>
      </a:lvl5pPr>
      <a:lvl6pPr marL="2508521" indent="-228082" algn="l" defTabSz="91220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4623" indent="-228082" algn="l" defTabSz="91220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0722" indent="-228082" algn="l" defTabSz="91220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76886" indent="-228082" algn="l" defTabSz="91220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2201" rtl="0" eaLnBrk="1" latinLnBrk="0" hangingPunct="1">
        <a:defRPr sz="1900" kern="1200">
          <a:solidFill>
            <a:schemeClr val="tx1"/>
          </a:solidFill>
          <a:latin typeface="+mn-lt"/>
          <a:ea typeface="+mn-ea"/>
          <a:cs typeface="+mn-cs"/>
        </a:defRPr>
      </a:lvl1pPr>
      <a:lvl2pPr marL="456039" algn="l" defTabSz="912201" rtl="0" eaLnBrk="1" latinLnBrk="0" hangingPunct="1">
        <a:defRPr sz="1900" kern="1200">
          <a:solidFill>
            <a:schemeClr val="tx1"/>
          </a:solidFill>
          <a:latin typeface="+mn-lt"/>
          <a:ea typeface="+mn-ea"/>
          <a:cs typeface="+mn-cs"/>
        </a:defRPr>
      </a:lvl2pPr>
      <a:lvl3pPr marL="912201" algn="l" defTabSz="912201" rtl="0" eaLnBrk="1" latinLnBrk="0" hangingPunct="1">
        <a:defRPr sz="1900" kern="1200">
          <a:solidFill>
            <a:schemeClr val="tx1"/>
          </a:solidFill>
          <a:latin typeface="+mn-lt"/>
          <a:ea typeface="+mn-ea"/>
          <a:cs typeface="+mn-cs"/>
        </a:defRPr>
      </a:lvl3pPr>
      <a:lvl4pPr marL="1368302" algn="l" defTabSz="912201" rtl="0" eaLnBrk="1" latinLnBrk="0" hangingPunct="1">
        <a:defRPr sz="1900" kern="1200">
          <a:solidFill>
            <a:schemeClr val="tx1"/>
          </a:solidFill>
          <a:latin typeface="+mn-lt"/>
          <a:ea typeface="+mn-ea"/>
          <a:cs typeface="+mn-cs"/>
        </a:defRPr>
      </a:lvl4pPr>
      <a:lvl5pPr marL="1824402" algn="l" defTabSz="912201" rtl="0" eaLnBrk="1" latinLnBrk="0" hangingPunct="1">
        <a:defRPr sz="1900" kern="1200">
          <a:solidFill>
            <a:schemeClr val="tx1"/>
          </a:solidFill>
          <a:latin typeface="+mn-lt"/>
          <a:ea typeface="+mn-ea"/>
          <a:cs typeface="+mn-cs"/>
        </a:defRPr>
      </a:lvl5pPr>
      <a:lvl6pPr marL="2280566" algn="l" defTabSz="912201" rtl="0" eaLnBrk="1" latinLnBrk="0" hangingPunct="1">
        <a:defRPr sz="1900" kern="1200">
          <a:solidFill>
            <a:schemeClr val="tx1"/>
          </a:solidFill>
          <a:latin typeface="+mn-lt"/>
          <a:ea typeface="+mn-ea"/>
          <a:cs typeface="+mn-cs"/>
        </a:defRPr>
      </a:lvl6pPr>
      <a:lvl7pPr marL="2736602" algn="l" defTabSz="912201" rtl="0" eaLnBrk="1" latinLnBrk="0" hangingPunct="1">
        <a:defRPr sz="1900" kern="1200">
          <a:solidFill>
            <a:schemeClr val="tx1"/>
          </a:solidFill>
          <a:latin typeface="+mn-lt"/>
          <a:ea typeface="+mn-ea"/>
          <a:cs typeface="+mn-cs"/>
        </a:defRPr>
      </a:lvl7pPr>
      <a:lvl8pPr marL="3192640" algn="l" defTabSz="912201" rtl="0" eaLnBrk="1" latinLnBrk="0" hangingPunct="1">
        <a:defRPr sz="1900" kern="1200">
          <a:solidFill>
            <a:schemeClr val="tx1"/>
          </a:solidFill>
          <a:latin typeface="+mn-lt"/>
          <a:ea typeface="+mn-ea"/>
          <a:cs typeface="+mn-cs"/>
        </a:defRPr>
      </a:lvl8pPr>
      <a:lvl9pPr marL="3648679" algn="l" defTabSz="912201" rtl="0" eaLnBrk="1" latinLnBrk="0" hangingPunct="1">
        <a:defRPr sz="19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Avenir Book" charset="0"/>
              </a:defRPr>
            </a:lvl1pPr>
          </a:lstStyle>
          <a:p>
            <a:fld id="{3E2C250B-5726-5E48-97E9-83B7A5F256AD}" type="datetimeFigureOut">
              <a:rPr lang="en-US" smtClean="0">
                <a:solidFill>
                  <a:srgbClr val="000000">
                    <a:tint val="75000"/>
                  </a:srgbClr>
                </a:solidFill>
              </a:rPr>
              <a:pPr/>
              <a:t>4/26/21</a:t>
            </a:fld>
            <a:endParaRPr lang="en-US" dirty="0">
              <a:solidFill>
                <a:srgbClr val="000000">
                  <a:tint val="75000"/>
                </a:srgb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Avenir Book" charset="0"/>
              </a:defRPr>
            </a:lvl1pPr>
          </a:lstStyle>
          <a:p>
            <a:endParaRPr lang="en-US" dirty="0">
              <a:solidFill>
                <a:srgbClr val="000000">
                  <a:tint val="75000"/>
                </a:srgb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Avenir Book" charset="0"/>
              </a:defRPr>
            </a:lvl1pPr>
          </a:lstStyle>
          <a:p>
            <a:fld id="{08A1416E-2499-2844-82F0-BFE93820FAB4}" type="slidenum">
              <a:rPr lang="en-US" smtClean="0">
                <a:solidFill>
                  <a:srgbClr val="000000">
                    <a:tint val="75000"/>
                  </a:srgbClr>
                </a:solidFill>
              </a:rPr>
              <a:pPr/>
              <a:t>‹#›</a:t>
            </a:fld>
            <a:endParaRPr lang="en-US" dirty="0">
              <a:solidFill>
                <a:srgbClr val="000000">
                  <a:tint val="75000"/>
                </a:srgbClr>
              </a:solidFill>
            </a:endParaRPr>
          </a:p>
        </p:txBody>
      </p:sp>
    </p:spTree>
    <p:extLst>
      <p:ext uri="{BB962C8B-B14F-4D97-AF65-F5344CB8AC3E}">
        <p14:creationId xmlns:p14="http://schemas.microsoft.com/office/powerpoint/2010/main" val="2125123404"/>
      </p:ext>
    </p:extLst>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 id="2147483734" r:id="rId12"/>
    <p:sldLayoutId id="2147483735" r:id="rId13"/>
  </p:sldLayoutIdLst>
  <p:txStyles>
    <p:titleStyle>
      <a:lvl1pPr algn="l" defTabSz="914400" rtl="0" eaLnBrk="1" latinLnBrk="0" hangingPunct="1">
        <a:lnSpc>
          <a:spcPct val="90000"/>
        </a:lnSpc>
        <a:spcBef>
          <a:spcPct val="0"/>
        </a:spcBef>
        <a:buNone/>
        <a:defRPr sz="4400" b="0" i="0" kern="1200">
          <a:solidFill>
            <a:schemeClr val="tx1"/>
          </a:solidFill>
          <a:latin typeface="Avenir Book" charset="0"/>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b="0" i="0" kern="1200">
          <a:solidFill>
            <a:schemeClr val="tx1"/>
          </a:solidFill>
          <a:latin typeface="Avenir Book" charset="0"/>
          <a:ea typeface="+mn-ea"/>
          <a:cs typeface="+mn-cs"/>
        </a:defRPr>
      </a:lvl1pPr>
      <a:lvl2pPr marL="685800" indent="-228600" algn="l" defTabSz="914400" rtl="0" eaLnBrk="1" latinLnBrk="0" hangingPunct="1">
        <a:lnSpc>
          <a:spcPct val="90000"/>
        </a:lnSpc>
        <a:spcBef>
          <a:spcPts val="500"/>
        </a:spcBef>
        <a:buFont typeface="Arial"/>
        <a:buChar char="•"/>
        <a:defRPr sz="2400" b="0" i="0" kern="1200">
          <a:solidFill>
            <a:schemeClr val="tx1"/>
          </a:solidFill>
          <a:latin typeface="Avenir Book" charset="0"/>
          <a:ea typeface="+mn-ea"/>
          <a:cs typeface="+mn-cs"/>
        </a:defRPr>
      </a:lvl2pPr>
      <a:lvl3pPr marL="1143000" indent="-228600" algn="l" defTabSz="914400" rtl="0" eaLnBrk="1" latinLnBrk="0" hangingPunct="1">
        <a:lnSpc>
          <a:spcPct val="90000"/>
        </a:lnSpc>
        <a:spcBef>
          <a:spcPts val="500"/>
        </a:spcBef>
        <a:buFont typeface="Arial"/>
        <a:buChar char="•"/>
        <a:defRPr sz="2000" b="0" i="0" kern="1200">
          <a:solidFill>
            <a:schemeClr val="tx1"/>
          </a:solidFill>
          <a:latin typeface="Avenir Book" charset="0"/>
          <a:ea typeface="+mn-ea"/>
          <a:cs typeface="+mn-cs"/>
        </a:defRPr>
      </a:lvl3pPr>
      <a:lvl4pPr marL="1600200" indent="-228600" algn="l" defTabSz="914400" rtl="0" eaLnBrk="1" latinLnBrk="0" hangingPunct="1">
        <a:lnSpc>
          <a:spcPct val="90000"/>
        </a:lnSpc>
        <a:spcBef>
          <a:spcPts val="500"/>
        </a:spcBef>
        <a:buFont typeface="Arial"/>
        <a:buChar char="•"/>
        <a:defRPr sz="1800" b="0" i="0" kern="1200">
          <a:solidFill>
            <a:schemeClr val="tx1"/>
          </a:solidFill>
          <a:latin typeface="Avenir Book" charset="0"/>
          <a:ea typeface="+mn-ea"/>
          <a:cs typeface="+mn-cs"/>
        </a:defRPr>
      </a:lvl4pPr>
      <a:lvl5pPr marL="2057400" indent="-228600" algn="l" defTabSz="914400" rtl="0" eaLnBrk="1" latinLnBrk="0" hangingPunct="1">
        <a:lnSpc>
          <a:spcPct val="90000"/>
        </a:lnSpc>
        <a:spcBef>
          <a:spcPts val="500"/>
        </a:spcBef>
        <a:buFont typeface="Arial"/>
        <a:buChar char="•"/>
        <a:defRPr sz="1800" b="0" i="0" kern="1200">
          <a:solidFill>
            <a:schemeClr val="tx1"/>
          </a:solidFill>
          <a:latin typeface="Avenir Book" charset="0"/>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145038"/>
            <a:ext cx="11582400" cy="92176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09600" y="1371601"/>
            <a:ext cx="10972800" cy="47545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09600" y="6356355"/>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solidFill>
                  <a:prstClr val="black">
                    <a:tint val="75000"/>
                  </a:prstClr>
                </a:solidFill>
              </a:rPr>
              <a:pPr/>
              <a:t>4/26/21</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5"/>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5"/>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98595706"/>
      </p:ext>
    </p:extLst>
  </p:cSld>
  <p:clrMap bg1="lt1" tx1="dk1" bg2="lt2" tx2="dk2" accent1="accent1" accent2="accent2" accent3="accent3" accent4="accent4" accent5="accent5" accent6="accent6" hlink="hlink" folHlink="folHlink"/>
  <p:sldLayoutIdLst>
    <p:sldLayoutId id="2147483749" r:id="rId1"/>
    <p:sldLayoutId id="2147483750" r:id="rId2"/>
    <p:sldLayoutId id="2147483751" r:id="rId3"/>
    <p:sldLayoutId id="2147483752" r:id="rId4"/>
    <p:sldLayoutId id="2147483753" r:id="rId5"/>
    <p:sldLayoutId id="2147483754" r:id="rId6"/>
    <p:sldLayoutId id="2147483755" r:id="rId7"/>
    <p:sldLayoutId id="2147483756" r:id="rId8"/>
    <p:sldLayoutId id="2147483757" r:id="rId9"/>
    <p:sldLayoutId id="2147483758" r:id="rId10"/>
    <p:sldLayoutId id="2147483759" r:id="rId11"/>
  </p:sldLayoutIdLst>
  <p:txStyles>
    <p:titleStyle>
      <a:lvl1pPr algn="ctr" defTabSz="914400" rtl="0" eaLnBrk="1" latinLnBrk="0" hangingPunct="1">
        <a:spcBef>
          <a:spcPct val="0"/>
        </a:spcBef>
        <a:buNone/>
        <a:defRPr sz="4400" kern="1200">
          <a:solidFill>
            <a:schemeClr val="bg1"/>
          </a:solidFill>
          <a:latin typeface="Segoe UI Semibold"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bg1"/>
          </a:solidFill>
          <a:latin typeface="Segoe U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Segoe U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Segoe U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Segoe U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Segoe U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76206"/>
            <a:ext cx="10972800" cy="493931"/>
          </a:xfrm>
          <a:prstGeom prst="rect">
            <a:avLst/>
          </a:prstGeom>
        </p:spPr>
        <p:txBody>
          <a:bodyPr vert="horz" lIns="0" tIns="0" rIns="0" bIns="0" rtlCol="0" anchor="ctr">
            <a:normAutofit/>
          </a:bodyPr>
          <a:lstStyle/>
          <a:p>
            <a:r>
              <a:rPr lang="en-US" dirty="0"/>
              <a:t>Click to edit Master title style</a:t>
            </a:r>
          </a:p>
        </p:txBody>
      </p:sp>
      <p:sp>
        <p:nvSpPr>
          <p:cNvPr id="3" name="Text Placeholder 2"/>
          <p:cNvSpPr>
            <a:spLocks noGrp="1"/>
          </p:cNvSpPr>
          <p:nvPr>
            <p:ph type="body" idx="1"/>
          </p:nvPr>
        </p:nvSpPr>
        <p:spPr>
          <a:xfrm>
            <a:off x="609600" y="1600206"/>
            <a:ext cx="10972800" cy="4525963"/>
          </a:xfrm>
          <a:prstGeom prst="rect">
            <a:avLst/>
          </a:prstGeom>
        </p:spPr>
        <p:txBody>
          <a:bodyPr vert="horz" lIns="91246" tIns="45718" rIns="9124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7"/>
            <a:ext cx="2844800" cy="365125"/>
          </a:xfrm>
          <a:prstGeom prst="rect">
            <a:avLst/>
          </a:prstGeom>
        </p:spPr>
        <p:txBody>
          <a:bodyPr vert="horz" lIns="91246" tIns="45718" rIns="91246" bIns="45718" rtlCol="0" anchor="ctr"/>
          <a:lstStyle>
            <a:lvl1pPr algn="l">
              <a:defRPr sz="1200">
                <a:solidFill>
                  <a:schemeClr val="tx1">
                    <a:tint val="75000"/>
                  </a:schemeClr>
                </a:solidFill>
              </a:defRPr>
            </a:lvl1pPr>
          </a:lstStyle>
          <a:p>
            <a:pPr defTabSz="912201"/>
            <a:fld id="{1D8BD707-D9CF-40AE-B4C6-C98DA3205C09}" type="datetimeFigureOut">
              <a:rPr lang="en-US" smtClean="0">
                <a:solidFill>
                  <a:prstClr val="black">
                    <a:tint val="75000"/>
                  </a:prstClr>
                </a:solidFill>
              </a:rPr>
              <a:pPr defTabSz="912201"/>
              <a:t>4/26/21</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7"/>
            <a:ext cx="3860800" cy="365125"/>
          </a:xfrm>
          <a:prstGeom prst="rect">
            <a:avLst/>
          </a:prstGeom>
        </p:spPr>
        <p:txBody>
          <a:bodyPr vert="horz" lIns="91246" tIns="45718" rIns="91246" bIns="45718" rtlCol="0" anchor="ctr"/>
          <a:lstStyle>
            <a:lvl1pPr algn="ctr">
              <a:defRPr sz="1200">
                <a:solidFill>
                  <a:schemeClr val="tx1">
                    <a:tint val="75000"/>
                  </a:schemeClr>
                </a:solidFill>
              </a:defRPr>
            </a:lvl1pPr>
          </a:lstStyle>
          <a:p>
            <a:pPr defTabSz="912201"/>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7"/>
            <a:ext cx="2844800" cy="365125"/>
          </a:xfrm>
          <a:prstGeom prst="rect">
            <a:avLst/>
          </a:prstGeom>
        </p:spPr>
        <p:txBody>
          <a:bodyPr vert="horz" lIns="91246" tIns="45718" rIns="91246" bIns="45718" rtlCol="0" anchor="ctr"/>
          <a:lstStyle>
            <a:lvl1pPr algn="r">
              <a:defRPr sz="1200">
                <a:solidFill>
                  <a:schemeClr val="tx1">
                    <a:tint val="75000"/>
                  </a:schemeClr>
                </a:solidFill>
              </a:defRPr>
            </a:lvl1pPr>
          </a:lstStyle>
          <a:p>
            <a:pPr defTabSz="912201"/>
            <a:fld id="{B6F15528-21DE-4FAA-801E-634DDDAF4B2B}" type="slidenum">
              <a:rPr lang="en-US" smtClean="0">
                <a:solidFill>
                  <a:prstClr val="black">
                    <a:tint val="75000"/>
                  </a:prstClr>
                </a:solidFill>
              </a:rPr>
              <a:pPr defTabSz="912201"/>
              <a:t>‹#›</a:t>
            </a:fld>
            <a:endParaRPr lang="en-US">
              <a:solidFill>
                <a:prstClr val="black">
                  <a:tint val="75000"/>
                </a:prstClr>
              </a:solidFill>
            </a:endParaRPr>
          </a:p>
        </p:txBody>
      </p:sp>
    </p:spTree>
    <p:extLst>
      <p:ext uri="{BB962C8B-B14F-4D97-AF65-F5344CB8AC3E}">
        <p14:creationId xmlns:p14="http://schemas.microsoft.com/office/powerpoint/2010/main" val="1838574140"/>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 id="2147483785" r:id="rId12"/>
    <p:sldLayoutId id="2147483786" r:id="rId13"/>
    <p:sldLayoutId id="2147483787" r:id="rId14"/>
    <p:sldLayoutId id="2147483788" r:id="rId15"/>
    <p:sldLayoutId id="2147483789" r:id="rId16"/>
    <p:sldLayoutId id="2147483790" r:id="rId17"/>
  </p:sldLayoutIdLst>
  <p:txStyles>
    <p:titleStyle>
      <a:lvl1pPr algn="l" defTabSz="912201" rtl="0" eaLnBrk="1" latinLnBrk="0" hangingPunct="1">
        <a:spcBef>
          <a:spcPct val="0"/>
        </a:spcBef>
        <a:buNone/>
        <a:defRPr sz="3200" kern="1200" cap="small" baseline="0">
          <a:solidFill>
            <a:schemeClr val="tx1"/>
          </a:solidFill>
          <a:latin typeface="Segoe UI Semibold" panose="020B0702040204020203" pitchFamily="34" charset="0"/>
          <a:ea typeface="+mj-ea"/>
          <a:cs typeface="+mj-cs"/>
        </a:defRPr>
      </a:lvl1pPr>
    </p:titleStyle>
    <p:bodyStyle>
      <a:lvl1pPr marL="342122" indent="-342122" algn="l" defTabSz="912201"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1140" indent="-285104" algn="l" defTabSz="912201"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0282" indent="-228082" algn="l" defTabSz="912201"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6320" indent="-228082" algn="l" defTabSz="912201"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2359" indent="-228082" algn="l" defTabSz="912201"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08521" indent="-228082" algn="l" defTabSz="91220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4623" indent="-228082" algn="l" defTabSz="91220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0722" indent="-228082" algn="l" defTabSz="91220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76886" indent="-228082" algn="l" defTabSz="91220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2201" rtl="0" eaLnBrk="1" latinLnBrk="0" hangingPunct="1">
        <a:defRPr sz="1900" kern="1200">
          <a:solidFill>
            <a:schemeClr val="tx1"/>
          </a:solidFill>
          <a:latin typeface="+mn-lt"/>
          <a:ea typeface="+mn-ea"/>
          <a:cs typeface="+mn-cs"/>
        </a:defRPr>
      </a:lvl1pPr>
      <a:lvl2pPr marL="456039" algn="l" defTabSz="912201" rtl="0" eaLnBrk="1" latinLnBrk="0" hangingPunct="1">
        <a:defRPr sz="1900" kern="1200">
          <a:solidFill>
            <a:schemeClr val="tx1"/>
          </a:solidFill>
          <a:latin typeface="+mn-lt"/>
          <a:ea typeface="+mn-ea"/>
          <a:cs typeface="+mn-cs"/>
        </a:defRPr>
      </a:lvl2pPr>
      <a:lvl3pPr marL="912201" algn="l" defTabSz="912201" rtl="0" eaLnBrk="1" latinLnBrk="0" hangingPunct="1">
        <a:defRPr sz="1900" kern="1200">
          <a:solidFill>
            <a:schemeClr val="tx1"/>
          </a:solidFill>
          <a:latin typeface="+mn-lt"/>
          <a:ea typeface="+mn-ea"/>
          <a:cs typeface="+mn-cs"/>
        </a:defRPr>
      </a:lvl3pPr>
      <a:lvl4pPr marL="1368302" algn="l" defTabSz="912201" rtl="0" eaLnBrk="1" latinLnBrk="0" hangingPunct="1">
        <a:defRPr sz="1900" kern="1200">
          <a:solidFill>
            <a:schemeClr val="tx1"/>
          </a:solidFill>
          <a:latin typeface="+mn-lt"/>
          <a:ea typeface="+mn-ea"/>
          <a:cs typeface="+mn-cs"/>
        </a:defRPr>
      </a:lvl4pPr>
      <a:lvl5pPr marL="1824402" algn="l" defTabSz="912201" rtl="0" eaLnBrk="1" latinLnBrk="0" hangingPunct="1">
        <a:defRPr sz="1900" kern="1200">
          <a:solidFill>
            <a:schemeClr val="tx1"/>
          </a:solidFill>
          <a:latin typeface="+mn-lt"/>
          <a:ea typeface="+mn-ea"/>
          <a:cs typeface="+mn-cs"/>
        </a:defRPr>
      </a:lvl5pPr>
      <a:lvl6pPr marL="2280566" algn="l" defTabSz="912201" rtl="0" eaLnBrk="1" latinLnBrk="0" hangingPunct="1">
        <a:defRPr sz="1900" kern="1200">
          <a:solidFill>
            <a:schemeClr val="tx1"/>
          </a:solidFill>
          <a:latin typeface="+mn-lt"/>
          <a:ea typeface="+mn-ea"/>
          <a:cs typeface="+mn-cs"/>
        </a:defRPr>
      </a:lvl6pPr>
      <a:lvl7pPr marL="2736602" algn="l" defTabSz="912201" rtl="0" eaLnBrk="1" latinLnBrk="0" hangingPunct="1">
        <a:defRPr sz="1900" kern="1200">
          <a:solidFill>
            <a:schemeClr val="tx1"/>
          </a:solidFill>
          <a:latin typeface="+mn-lt"/>
          <a:ea typeface="+mn-ea"/>
          <a:cs typeface="+mn-cs"/>
        </a:defRPr>
      </a:lvl7pPr>
      <a:lvl8pPr marL="3192640" algn="l" defTabSz="912201" rtl="0" eaLnBrk="1" latinLnBrk="0" hangingPunct="1">
        <a:defRPr sz="1900" kern="1200">
          <a:solidFill>
            <a:schemeClr val="tx1"/>
          </a:solidFill>
          <a:latin typeface="+mn-lt"/>
          <a:ea typeface="+mn-ea"/>
          <a:cs typeface="+mn-cs"/>
        </a:defRPr>
      </a:lvl8pPr>
      <a:lvl9pPr marL="3648679" algn="l" defTabSz="912201"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media" Target="../media/media1.mp4"/><Relationship Id="rId1" Type="http://schemas.openxmlformats.org/officeDocument/2006/relationships/video" Target="NULL" TargetMode="External"/><Relationship Id="rId6" Type="http://schemas.openxmlformats.org/officeDocument/2006/relationships/image" Target="../media/image11.png"/><Relationship Id="rId5" Type="http://schemas.microsoft.com/office/2017/04/relationships/track" Target="../media/track1.vtt"/><Relationship Id="rId4"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60.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50.xml"/><Relationship Id="rId4" Type="http://schemas.microsoft.com/office/2007/relationships/hdphoto" Target="../media/hdphoto2.wdp"/></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0.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50.xml"/><Relationship Id="rId5" Type="http://schemas.openxmlformats.org/officeDocument/2006/relationships/image" Target="../media/image20.png"/><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50.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50.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5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0.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2.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 descr="Vocal Biomarkers: The Future of Diagnostic Medicine">
            <a:extLst>
              <a:ext uri="{FF2B5EF4-FFF2-40B4-BE49-F238E27FC236}">
                <a16:creationId xmlns:a16="http://schemas.microsoft.com/office/drawing/2014/main" id="{59D112F8-A023-4257-9145-FC0B93615ABE}"/>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t="15746"/>
          <a:stretch/>
        </p:blipFill>
        <p:spPr bwMode="auto">
          <a:xfrm>
            <a:off x="0" y="-1219739"/>
            <a:ext cx="16753271" cy="8687338"/>
          </a:xfrm>
          <a:prstGeom prst="rect">
            <a:avLst/>
          </a:prstGeom>
          <a:noFill/>
          <a:extLst>
            <a:ext uri="{909E8E84-426E-40DD-AFC4-6F175D3DCCD1}">
              <a14:hiddenFill xmlns:a14="http://schemas.microsoft.com/office/drawing/2010/main">
                <a:solidFill>
                  <a:srgbClr val="FFFFFF"/>
                </a:solidFill>
              </a14:hiddenFill>
            </a:ext>
          </a:extLst>
        </p:spPr>
      </p:pic>
      <p:sp>
        <p:nvSpPr>
          <p:cNvPr id="6" name="BlackOverlay">
            <a:extLst>
              <a:ext uri="{FF2B5EF4-FFF2-40B4-BE49-F238E27FC236}">
                <a16:creationId xmlns:a16="http://schemas.microsoft.com/office/drawing/2014/main" id="{1DC28F1D-E069-47B5-A369-0FF9BB9F44F8}"/>
              </a:ext>
            </a:extLst>
          </p:cNvPr>
          <p:cNvSpPr/>
          <p:nvPr/>
        </p:nvSpPr>
        <p:spPr>
          <a:xfrm>
            <a:off x="0" y="0"/>
            <a:ext cx="12203898" cy="6858000"/>
          </a:xfrm>
          <a:prstGeom prst="rect">
            <a:avLst/>
          </a:prstGeom>
          <a:solidFill>
            <a:schemeClr val="tx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246" tIns="45718" rIns="91246" bIns="45718" numCol="1" spcCol="0" rtlCol="0" fromWordArt="0" anchor="ctr" anchorCtr="0" forceAA="0" compatLnSpc="1">
            <a:prstTxWarp prst="textNoShape">
              <a:avLst/>
            </a:prstTxWarp>
            <a:noAutofit/>
          </a:bodyPr>
          <a:lstStyle/>
          <a:p>
            <a:pPr marL="0" marR="0" lvl="0" indent="0" algn="ctr" defTabSz="456039"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Segoe UI Light"/>
              <a:ea typeface="+mn-ea"/>
              <a:cs typeface="Segoe UI Light"/>
            </a:endParaRPr>
          </a:p>
          <a:p>
            <a:pPr marL="0" marR="0" lvl="0" indent="0" algn="ctr" defTabSz="456039"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Segoe UI Light"/>
              <a:ea typeface="+mn-ea"/>
              <a:cs typeface="Segoe UI Light"/>
            </a:endParaRPr>
          </a:p>
          <a:p>
            <a:pPr marL="0" marR="0" lvl="0" indent="0" algn="ctr" defTabSz="456039"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Segoe UI Light"/>
              <a:ea typeface="+mn-ea"/>
              <a:cs typeface="Segoe UI Light"/>
            </a:endParaRPr>
          </a:p>
          <a:p>
            <a:pPr marL="0" marR="0" lvl="0" indent="0" algn="ctr" defTabSz="456039"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Segoe UI Light"/>
              <a:ea typeface="+mn-ea"/>
              <a:cs typeface="Segoe UI Light"/>
            </a:endParaRPr>
          </a:p>
          <a:p>
            <a:pPr marL="0" marR="0" lvl="0" indent="0" algn="ctr" defTabSz="456039"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Segoe UI Light"/>
              <a:ea typeface="+mn-ea"/>
              <a:cs typeface="Segoe UI Light"/>
            </a:endParaRPr>
          </a:p>
          <a:p>
            <a:pPr marL="0" marR="0" lvl="0" indent="0" algn="ctr" defTabSz="456039"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Segoe UI Light"/>
              <a:ea typeface="+mn-ea"/>
              <a:cs typeface="Segoe UI Light"/>
            </a:endParaRPr>
          </a:p>
          <a:p>
            <a:pPr marL="0" marR="0" lvl="0" indent="0" algn="ctr" defTabSz="456039"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Segoe UI Light"/>
              <a:ea typeface="+mn-ea"/>
              <a:cs typeface="Segoe UI Light"/>
            </a:endParaRPr>
          </a:p>
          <a:p>
            <a:pPr marL="0" marR="0" lvl="0" indent="0" algn="ctr" defTabSz="456039"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Segoe UI Light"/>
              <a:ea typeface="+mn-ea"/>
              <a:cs typeface="Segoe UI Light"/>
            </a:endParaRPr>
          </a:p>
          <a:p>
            <a:pPr marL="0" marR="0" lvl="0" indent="0" algn="ctr" defTabSz="456039"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Segoe UI Light"/>
              <a:ea typeface="+mn-ea"/>
              <a:cs typeface="Segoe UI Light"/>
            </a:endParaRPr>
          </a:p>
          <a:p>
            <a:pPr marL="0" marR="0" lvl="0" indent="0" algn="ctr" defTabSz="456039"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Segoe UI Light"/>
              <a:ea typeface="+mn-ea"/>
              <a:cs typeface="Segoe UI Light"/>
            </a:endParaRPr>
          </a:p>
          <a:p>
            <a:pPr marL="0" marR="0" lvl="0" indent="0" algn="ctr" defTabSz="456039"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Segoe UI Light"/>
              <a:ea typeface="+mn-ea"/>
              <a:cs typeface="Segoe UI Light"/>
            </a:endParaRPr>
          </a:p>
          <a:p>
            <a:pPr marL="0" marR="0" lvl="0" indent="0" algn="ctr" defTabSz="456039"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Segoe UI Light"/>
              <a:ea typeface="+mn-ea"/>
              <a:cs typeface="Segoe UI Light"/>
            </a:endParaRPr>
          </a:p>
          <a:p>
            <a:pPr marL="0" marR="0" lvl="0" indent="0" algn="ctr" defTabSz="456039"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Segoe UI Light"/>
              <a:ea typeface="+mn-ea"/>
              <a:cs typeface="Segoe UI Light"/>
            </a:endParaRPr>
          </a:p>
          <a:p>
            <a:pPr marL="0" marR="0" lvl="0" indent="0" algn="ctr" defTabSz="456039"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Segoe UI Light"/>
              <a:ea typeface="+mn-ea"/>
              <a:cs typeface="Segoe UI Light"/>
            </a:endParaRPr>
          </a:p>
          <a:p>
            <a:pPr marL="0" marR="0" lvl="0" indent="0" algn="ctr" defTabSz="456039"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Segoe UI Light"/>
              <a:ea typeface="+mn-ea"/>
              <a:cs typeface="Segoe UI Light"/>
            </a:endParaRPr>
          </a:p>
        </p:txBody>
      </p:sp>
      <p:sp>
        <p:nvSpPr>
          <p:cNvPr id="71" name="Rectangle 70">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 name="Rectangle 2">
            <a:extLst>
              <a:ext uri="{FF2B5EF4-FFF2-40B4-BE49-F238E27FC236}">
                <a16:creationId xmlns:a16="http://schemas.microsoft.com/office/drawing/2014/main" id="{8AFD92CA-23F9-455E-98E3-EE2FE16ACC9B}"/>
              </a:ext>
            </a:extLst>
          </p:cNvPr>
          <p:cNvSpPr/>
          <p:nvPr/>
        </p:nvSpPr>
        <p:spPr>
          <a:xfrm>
            <a:off x="205535" y="3630838"/>
            <a:ext cx="10259265" cy="1272143"/>
          </a:xfrm>
          <a:prstGeom prst="rect">
            <a:avLst/>
          </a:prstGeom>
          <a:effectLst>
            <a:outerShdw blurRad="50800" dist="38100" dir="5400000" algn="t" rotWithShape="0">
              <a:prstClr val="black">
                <a:alpha val="40000"/>
              </a:prstClr>
            </a:outerShdw>
          </a:effectLst>
        </p:spPr>
        <p:txBody>
          <a:bodyPr wrap="square">
            <a:spAutoFit/>
          </a:bodyPr>
          <a:lstStyle/>
          <a:p>
            <a:pPr lvl="0">
              <a:lnSpc>
                <a:spcPts val="4600"/>
              </a:lnSpc>
              <a:spcBef>
                <a:spcPct val="0"/>
              </a:spcBef>
              <a:defRPr/>
            </a:pPr>
            <a:r>
              <a:rPr lang="en-US" sz="4200" dirty="0">
                <a:solidFill>
                  <a:schemeClr val="bg1"/>
                </a:solidFill>
                <a:latin typeface="Segoe UI Semibold" panose="020B0702040204020203" pitchFamily="34" charset="0"/>
                <a:cs typeface="Segoe UI Semibold" panose="020B0702040204020203" pitchFamily="34" charset="0"/>
              </a:rPr>
              <a:t>Sound Sensing and Feedback</a:t>
            </a:r>
          </a:p>
          <a:p>
            <a:pPr lvl="0">
              <a:lnSpc>
                <a:spcPts val="4600"/>
              </a:lnSpc>
              <a:spcBef>
                <a:spcPct val="0"/>
              </a:spcBef>
              <a:spcAft>
                <a:spcPts val="1200"/>
              </a:spcAft>
              <a:defRPr/>
            </a:pPr>
            <a:r>
              <a:rPr lang="en-US" sz="4000" dirty="0">
                <a:solidFill>
                  <a:schemeClr val="bg1"/>
                </a:solidFill>
                <a:latin typeface="Segoe UI Light" panose="020B0502040204020203" pitchFamily="34" charset="0"/>
                <a:cs typeface="Segoe UI Light" panose="020B0502040204020203" pitchFamily="34" charset="0"/>
              </a:rPr>
              <a:t>for Deaf and Hard of Hearing (DHH) Users </a:t>
            </a:r>
          </a:p>
        </p:txBody>
      </p:sp>
    </p:spTree>
    <p:extLst>
      <p:ext uri="{BB962C8B-B14F-4D97-AF65-F5344CB8AC3E}">
        <p14:creationId xmlns:p14="http://schemas.microsoft.com/office/powerpoint/2010/main" val="2538882845"/>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indoor, sitting, table, computer&#10;&#10;Description automatically generated">
            <a:extLst>
              <a:ext uri="{FF2B5EF4-FFF2-40B4-BE49-F238E27FC236}">
                <a16:creationId xmlns:a16="http://schemas.microsoft.com/office/drawing/2014/main" id="{78CB4C68-D40F-4B4F-9FFF-A629912A868E}"/>
              </a:ext>
            </a:extLst>
          </p:cNvPr>
          <p:cNvPicPr>
            <a:picLocks noChangeAspect="1"/>
          </p:cNvPicPr>
          <p:nvPr/>
        </p:nvPicPr>
        <p:blipFill rotWithShape="1">
          <a:blip r:embed="rId3">
            <a:extLst>
              <a:ext uri="{28A0092B-C50C-407E-A947-70E740481C1C}">
                <a14:useLocalDpi xmlns:a14="http://schemas.microsoft.com/office/drawing/2010/main" val="0"/>
              </a:ext>
            </a:extLst>
          </a:blip>
          <a:srcRect t="6177" b="9553"/>
          <a:stretch/>
        </p:blipFill>
        <p:spPr>
          <a:xfrm>
            <a:off x="0" y="0"/>
            <a:ext cx="12192000" cy="6858001"/>
          </a:xfrm>
          <a:prstGeom prst="rect">
            <a:avLst/>
          </a:prstGeom>
          <a:noFill/>
        </p:spPr>
      </p:pic>
      <p:sp>
        <p:nvSpPr>
          <p:cNvPr id="3" name="Rectangle 2">
            <a:extLst>
              <a:ext uri="{FF2B5EF4-FFF2-40B4-BE49-F238E27FC236}">
                <a16:creationId xmlns:a16="http://schemas.microsoft.com/office/drawing/2014/main" id="{2479FF56-C33C-4F6B-9C26-B8A95E65CC2C}"/>
              </a:ext>
            </a:extLst>
          </p:cNvPr>
          <p:cNvSpPr/>
          <p:nvPr/>
        </p:nvSpPr>
        <p:spPr>
          <a:xfrm>
            <a:off x="0" y="0"/>
            <a:ext cx="12192000" cy="6871254"/>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246" tIns="45718" rIns="91246" bIns="45718" rtlCol="0" anchor="ctr"/>
          <a:lstStyle/>
          <a:p>
            <a:pPr marL="0" marR="0" lvl="0" indent="0" algn="ctr" defTabSz="912201"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a:ea typeface="+mn-ea"/>
              <a:cs typeface="+mn-cs"/>
            </a:endParaRPr>
          </a:p>
        </p:txBody>
      </p:sp>
      <p:sp>
        <p:nvSpPr>
          <p:cNvPr id="4" name="TextBox 3">
            <a:extLst>
              <a:ext uri="{FF2B5EF4-FFF2-40B4-BE49-F238E27FC236}">
                <a16:creationId xmlns:a16="http://schemas.microsoft.com/office/drawing/2014/main" id="{F9C61D5D-777A-47DB-9AA5-AB35E521B8E4}"/>
              </a:ext>
            </a:extLst>
          </p:cNvPr>
          <p:cNvSpPr txBox="1"/>
          <p:nvPr/>
        </p:nvSpPr>
        <p:spPr>
          <a:xfrm>
            <a:off x="174462" y="107352"/>
            <a:ext cx="12052935" cy="830997"/>
          </a:xfrm>
          <a:prstGeom prst="rect">
            <a:avLst/>
          </a:prstGeom>
          <a:noFill/>
          <a:effectLst>
            <a:outerShdw blurRad="50800" dist="38100" dir="5400000" algn="t" rotWithShape="0">
              <a:prstClr val="black">
                <a:alpha val="40000"/>
              </a:prstClr>
            </a:outerShdw>
          </a:effectLst>
        </p:spPr>
        <p:txBody>
          <a:bodyPr wrap="square" rtlCol="0">
            <a:spAutoFit/>
          </a:bodyPr>
          <a:lstStyle/>
          <a:p>
            <a:pPr marL="0" marR="0" lvl="0" indent="0" algn="l" defTabSz="914400" rtl="0" eaLnBrk="1" fontAlgn="auto" latinLnBrk="0" hangingPunct="1">
              <a:spcBef>
                <a:spcPts val="0"/>
              </a:spcBef>
              <a:spcAft>
                <a:spcPts val="0"/>
              </a:spcAft>
              <a:buClrTx/>
              <a:buSzTx/>
              <a:buFontTx/>
              <a:buNone/>
              <a:tabLst/>
              <a:defRPr/>
            </a:pPr>
            <a:r>
              <a:rPr kumimoji="0" lang="en-US" sz="4800" b="0" i="0" u="none" strike="noStrike" kern="1200" cap="none" spc="0" normalizeH="0" baseline="0" noProof="0" dirty="0">
                <a:ln>
                  <a:noFill/>
                </a:ln>
                <a:solidFill>
                  <a:srgbClr val="FFC000"/>
                </a:solidFill>
                <a:effectLst/>
                <a:uLnTx/>
                <a:uFillTx/>
                <a:latin typeface="Segoe UI Semibold" panose="020B0702040204020203" pitchFamily="34" charset="0"/>
                <a:ea typeface="+mn-ea"/>
                <a:cs typeface="Segoe UI Semibold" panose="020B0702040204020203" pitchFamily="34" charset="0"/>
              </a:rPr>
              <a:t>HomeSound:</a:t>
            </a:r>
            <a:r>
              <a:rPr kumimoji="0" lang="en-US" sz="4800" b="0" i="0" u="none" strike="noStrike" kern="1200" cap="none" spc="0" normalizeH="0" baseline="0" noProof="0" dirty="0">
                <a:ln>
                  <a:noFill/>
                </a:ln>
                <a:solidFill>
                  <a:prstClr val="white"/>
                </a:solidFill>
                <a:effectLst/>
                <a:uLnTx/>
                <a:uFillTx/>
                <a:latin typeface="Segoe UI Semibold" panose="020B0702040204020203" pitchFamily="34" charset="0"/>
                <a:ea typeface="+mn-ea"/>
                <a:cs typeface="Segoe UI Semibold" panose="020B0702040204020203" pitchFamily="34" charset="0"/>
              </a:rPr>
              <a:t> </a:t>
            </a:r>
            <a:r>
              <a:rPr kumimoji="0" lang="en-US" sz="4800" b="0" i="0" u="none" strike="noStrike" kern="1200" cap="none" spc="0" normalizeH="0" baseline="0" noProof="0" dirty="0">
                <a:ln>
                  <a:noFill/>
                </a:ln>
                <a:solidFill>
                  <a:prstClr val="white"/>
                </a:solidFill>
                <a:effectLst/>
                <a:uLnTx/>
                <a:uFillTx/>
                <a:latin typeface="Segoe UI Light" panose="020B0502040204020203" pitchFamily="34" charset="0"/>
                <a:cs typeface="Segoe UI Light" panose="020B0502040204020203" pitchFamily="34" charset="0"/>
              </a:rPr>
              <a:t>Smarthome Sound Awareness</a:t>
            </a:r>
          </a:p>
        </p:txBody>
      </p:sp>
    </p:spTree>
    <p:extLst>
      <p:ext uri="{BB962C8B-B14F-4D97-AF65-F5344CB8AC3E}">
        <p14:creationId xmlns:p14="http://schemas.microsoft.com/office/powerpoint/2010/main" val="23100908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_am_CSE_DJain_UW_200109 -UW">
            <a:hlinkClick r:id="" action="ppaction://media"/>
            <a:extLst>
              <a:ext uri="{FF2B5EF4-FFF2-40B4-BE49-F238E27FC236}">
                <a16:creationId xmlns:a16="http://schemas.microsoft.com/office/drawing/2014/main" id="{030BFAE6-8E46-4ECE-ADA3-30C9BC27DCC2}"/>
              </a:ext>
            </a:extLst>
          </p:cNvPr>
          <p:cNvPicPr>
            <a:picLocks noChangeAspect="1"/>
          </p:cNvPicPr>
          <p:nvPr>
            <a:videoFile r:link="rId1"/>
            <p:extLst>
              <p:ext uri="{DAA4B4D4-6D71-4841-9C94-3DE7FCFB9230}">
                <p14:media xmlns:p14="http://schemas.microsoft.com/office/powerpoint/2010/main" r:embed="rId2">
                  <p14:trim st="9750" end="31640.2333"/>
                  <p14:extLst>
                    <p:ext uri="{3AFAAA56-56D3-431D-BCD4-E75A35582382}">
                      <p173:tracksInfo xmlns:p173="http://schemas.microsoft.com/office/powerpoint/2017/3/main" displayLoc="media">
                        <p173:trackLst>
                          <p173:track id="{6B6ED9C2-D87C-411E-AB8E-7682F8FE24FC}" label="[English] I Am CSE_ Dhruv Jain [DownSub.com]_-3000" lang="" r:embed="rId5"/>
                        </p173:trackLst>
                      </p173:tracksInfo>
                    </p:ext>
                  </p14:extLst>
                </p14:media>
              </p:ext>
            </p:extLst>
          </p:nvPr>
        </p:nvPicPr>
        <p:blipFill>
          <a:blip r:embed="rId6"/>
          <a:stretch>
            <a:fillRect/>
          </a:stretch>
        </p:blipFill>
        <p:spPr>
          <a:xfrm>
            <a:off x="0" y="0"/>
            <a:ext cx="12191794" cy="6858000"/>
          </a:xfrm>
          <a:prstGeom prst="rect">
            <a:avLst/>
          </a:prstGeom>
        </p:spPr>
      </p:pic>
    </p:spTree>
    <p:extLst>
      <p:ext uri="{BB962C8B-B14F-4D97-AF65-F5344CB8AC3E}">
        <p14:creationId xmlns:p14="http://schemas.microsoft.com/office/powerpoint/2010/main" val="11530390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2250"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7" fill="hold" display="0">
                  <p:stCondLst>
                    <p:cond delay="indefinite"/>
                  </p:stCondLst>
                </p:cTn>
                <p:tgtEl>
                  <p:spTgt spid="10"/>
                </p:tgtEl>
              </p:cMediaNode>
            </p:vide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0"/>
                                        </p:tgtEl>
                                      </p:cBhvr>
                                    </p:cmd>
                                  </p:childTnLst>
                                </p:cTn>
                              </p:par>
                            </p:childTnLst>
                          </p:cTn>
                        </p:par>
                      </p:childTnLst>
                    </p:cTn>
                  </p:par>
                </p:childTnLst>
              </p:cTn>
              <p:nextCondLst>
                <p:cond evt="onClick" delay="0">
                  <p:tgtEl>
                    <p:spTgt spid="10"/>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A0E9845-6B94-44C9-83AD-D28135C517BB}"/>
              </a:ext>
            </a:extLst>
          </p:cNvPr>
          <p:cNvGrpSpPr>
            <a:grpSpLocks noChangeAspect="1"/>
          </p:cNvGrpSpPr>
          <p:nvPr/>
        </p:nvGrpSpPr>
        <p:grpSpPr>
          <a:xfrm>
            <a:off x="3833" y="1401124"/>
            <a:ext cx="12188167" cy="4166049"/>
            <a:chOff x="1328116" y="816403"/>
            <a:chExt cx="5364261" cy="1833563"/>
          </a:xfrm>
        </p:grpSpPr>
        <p:pic>
          <p:nvPicPr>
            <p:cNvPr id="5" name="Picture 95" descr="A user wearing a watch showing &quot;water running, 83%&quot; with water faucet in the background.">
              <a:extLst>
                <a:ext uri="{FF2B5EF4-FFF2-40B4-BE49-F238E27FC236}">
                  <a16:creationId xmlns:a16="http://schemas.microsoft.com/office/drawing/2014/main" id="{97726A5C-6557-438B-B425-EFC8A3FD49A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1079673" y="1064847"/>
              <a:ext cx="1828800" cy="133191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93" descr="A user in a car, and the wrist-worn watch shows &quot;Vehicle, 81%&quot;.">
              <a:extLst>
                <a:ext uri="{FF2B5EF4-FFF2-40B4-BE49-F238E27FC236}">
                  <a16:creationId xmlns:a16="http://schemas.microsoft.com/office/drawing/2014/main" id="{1F39DCDC-54AC-4E61-B0BB-71063C8C272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a:off x="2428287" y="1067228"/>
              <a:ext cx="1833563" cy="133191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0" descr="A user standing in a front of a car, and the wrist-worn watch shows &quot;Car Honk, 98%&quot;.">
              <a:extLst>
                <a:ext uri="{FF2B5EF4-FFF2-40B4-BE49-F238E27FC236}">
                  <a16:creationId xmlns:a16="http://schemas.microsoft.com/office/drawing/2014/main" id="{F0BC288D-2ACA-47A7-B965-E2E863CFFC32}"/>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l="-40"/>
            <a:stretch>
              <a:fillRect/>
            </a:stretch>
          </p:blipFill>
          <p:spPr bwMode="auto">
            <a:xfrm>
              <a:off x="4030107" y="816403"/>
              <a:ext cx="1327150" cy="183356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1" descr="A user standing outdoors and looking at a watch worn on the left wrist while holding a phone in the right hand.">
              <a:extLst>
                <a:ext uri="{FF2B5EF4-FFF2-40B4-BE49-F238E27FC236}">
                  <a16:creationId xmlns:a16="http://schemas.microsoft.com/office/drawing/2014/main" id="{FA7E2E02-7921-4550-AE02-8EF5B87294D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5400000">
              <a:off x="5122339" y="1070403"/>
              <a:ext cx="1824038" cy="1316038"/>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BlackOverlay">
            <a:extLst>
              <a:ext uri="{FF2B5EF4-FFF2-40B4-BE49-F238E27FC236}">
                <a16:creationId xmlns:a16="http://schemas.microsoft.com/office/drawing/2014/main" id="{34A9439C-3610-4969-93BF-F4A164486E43}"/>
              </a:ext>
            </a:extLst>
          </p:cNvPr>
          <p:cNvSpPr/>
          <p:nvPr/>
        </p:nvSpPr>
        <p:spPr>
          <a:xfrm>
            <a:off x="0" y="0"/>
            <a:ext cx="12203898" cy="6858000"/>
          </a:xfrm>
          <a:prstGeom prst="rect">
            <a:avLst/>
          </a:prstGeom>
          <a:solidFill>
            <a:schemeClr val="tx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246" tIns="45718" rIns="91246" bIns="45718" numCol="1" spcCol="0" rtlCol="0" fromWordArt="0" anchor="ctr" anchorCtr="0" forceAA="0" compatLnSpc="1">
            <a:prstTxWarp prst="textNoShape">
              <a:avLst/>
            </a:prstTxWarp>
            <a:noAutofit/>
          </a:bodyPr>
          <a:lstStyle/>
          <a:p>
            <a:pPr marL="0" marR="0" lvl="0" indent="0" algn="ctr" defTabSz="456039" rtl="0" eaLnBrk="1" fontAlgn="auto" latinLnBrk="0" hangingPunct="1">
              <a:lnSpc>
                <a:spcPct val="100000"/>
              </a:lnSpc>
              <a:spcBef>
                <a:spcPts val="0"/>
              </a:spcBef>
              <a:spcAft>
                <a:spcPts val="0"/>
              </a:spcAft>
              <a:buClrTx/>
              <a:buSzTx/>
              <a:buFontTx/>
              <a:buNone/>
              <a:tabLst/>
              <a:defRPr/>
            </a:pPr>
            <a:endParaRPr lang="en-US" sz="2400" dirty="0">
              <a:solidFill>
                <a:prstClr val="white"/>
              </a:solidFill>
              <a:latin typeface="Segoe UI Light"/>
              <a:cs typeface="Segoe UI Light"/>
            </a:endParaRPr>
          </a:p>
        </p:txBody>
      </p:sp>
      <p:sp>
        <p:nvSpPr>
          <p:cNvPr id="9" name="Title">
            <a:extLst>
              <a:ext uri="{FF2B5EF4-FFF2-40B4-BE49-F238E27FC236}">
                <a16:creationId xmlns:a16="http://schemas.microsoft.com/office/drawing/2014/main" id="{19CC332E-1011-45E3-B5B0-41638C9C12A1}"/>
              </a:ext>
            </a:extLst>
          </p:cNvPr>
          <p:cNvSpPr txBox="1">
            <a:spLocks/>
          </p:cNvSpPr>
          <p:nvPr/>
        </p:nvSpPr>
        <p:spPr>
          <a:xfrm>
            <a:off x="151857" y="169852"/>
            <a:ext cx="12041778" cy="912708"/>
          </a:xfrm>
          <a:prstGeom prst="rect">
            <a:avLst/>
          </a:prstGeom>
        </p:spPr>
        <p:txBody>
          <a:bodyPr vert="horz" lIns="0" tIns="0" rIns="0" bIns="0" rtlCol="0" anchor="ctr">
            <a:noAutofit/>
          </a:bodyPr>
          <a:lstStyle>
            <a:lvl1pPr algn="l" defTabSz="912201" rtl="0" eaLnBrk="1" latinLnBrk="0" hangingPunct="1">
              <a:spcBef>
                <a:spcPct val="0"/>
              </a:spcBef>
              <a:buNone/>
              <a:defRPr sz="3200" kern="1200" cap="small" baseline="0">
                <a:solidFill>
                  <a:schemeClr val="tx1"/>
                </a:solidFill>
                <a:latin typeface="Segoe UI Semibold" panose="020B0702040204020203" pitchFamily="34" charset="0"/>
                <a:ea typeface="+mj-ea"/>
                <a:cs typeface="+mj-cs"/>
              </a:defRPr>
            </a:lvl1pPr>
          </a:lstStyle>
          <a:p>
            <a:pPr marL="0" marR="0" lvl="0" indent="0" algn="l" defTabSz="912201"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noProof="0" dirty="0">
                <a:ln>
                  <a:noFill/>
                </a:ln>
                <a:solidFill>
                  <a:srgbClr val="00B0F0"/>
                </a:solidFill>
                <a:effectLst/>
                <a:uLnTx/>
                <a:uFillTx/>
                <a:cs typeface="Segoe UI Semibold" panose="020B0702040204020203" pitchFamily="34" charset="0"/>
              </a:rPr>
              <a:t>SoundWatch:</a:t>
            </a:r>
            <a:r>
              <a:rPr kumimoji="0" lang="en-US" sz="4400" b="0" i="0" u="none" strike="noStrike" kern="1200" cap="none" spc="0" normalizeH="0" noProof="0" dirty="0">
                <a:ln>
                  <a:noFill/>
                </a:ln>
                <a:solidFill>
                  <a:srgbClr val="00B0F0"/>
                </a:solidFill>
                <a:effectLst/>
                <a:uLnTx/>
                <a:uFillTx/>
                <a:latin typeface="Segoe UI Light" panose="020B0502040204020203" pitchFamily="34" charset="0"/>
                <a:cs typeface="Segoe UI Light" panose="020B0502040204020203" pitchFamily="34" charset="0"/>
              </a:rPr>
              <a:t> </a:t>
            </a:r>
            <a:r>
              <a:rPr kumimoji="0" lang="en-US" sz="4400" b="0" i="0" u="none" strike="noStrike" kern="1200" cap="none" spc="0" normalizeH="0" noProof="0" dirty="0">
                <a:ln>
                  <a:noFill/>
                </a:ln>
                <a:solidFill>
                  <a:schemeClr val="bg1"/>
                </a:solidFill>
                <a:effectLst/>
                <a:uLnTx/>
                <a:uFillTx/>
                <a:latin typeface="Segoe UI Light" panose="020B0502040204020203" pitchFamily="34" charset="0"/>
                <a:cs typeface="Segoe UI Light" panose="020B0502040204020203" pitchFamily="34" charset="0"/>
              </a:rPr>
              <a:t>Sound Awareness on a Smartwatch</a:t>
            </a:r>
          </a:p>
        </p:txBody>
      </p:sp>
    </p:spTree>
    <p:extLst>
      <p:ext uri="{BB962C8B-B14F-4D97-AF65-F5344CB8AC3E}">
        <p14:creationId xmlns:p14="http://schemas.microsoft.com/office/powerpoint/2010/main" val="24611319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Graphical user interface, application&#10;&#10;Description automatically generated">
            <a:extLst>
              <a:ext uri="{FF2B5EF4-FFF2-40B4-BE49-F238E27FC236}">
                <a16:creationId xmlns:a16="http://schemas.microsoft.com/office/drawing/2014/main" id="{29F0AE71-3837-4D39-BD8E-4EB2BF82AD00}"/>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l="15972" t="13495" r="16391" b="17475"/>
          <a:stretch/>
        </p:blipFill>
        <p:spPr>
          <a:xfrm>
            <a:off x="101600" y="0"/>
            <a:ext cx="11988800" cy="6887975"/>
          </a:xfrm>
          <a:prstGeom prst="rect">
            <a:avLst/>
          </a:prstGeom>
        </p:spPr>
      </p:pic>
    </p:spTree>
    <p:extLst>
      <p:ext uri="{BB962C8B-B14F-4D97-AF65-F5344CB8AC3E}">
        <p14:creationId xmlns:p14="http://schemas.microsoft.com/office/powerpoint/2010/main" val="10865680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6EA4F2-C986-2B4E-A84F-F243B408D218}"/>
              </a:ext>
            </a:extLst>
          </p:cNvPr>
          <p:cNvSpPr>
            <a:spLocks noGrp="1"/>
          </p:cNvSpPr>
          <p:nvPr>
            <p:ph type="title"/>
          </p:nvPr>
        </p:nvSpPr>
        <p:spPr/>
        <p:txBody>
          <a:bodyPr/>
          <a:lstStyle/>
          <a:p>
            <a:r>
              <a:rPr lang="en-US" dirty="0"/>
              <a:t>Basic introduction to machine learning</a:t>
            </a:r>
          </a:p>
        </p:txBody>
      </p:sp>
      <p:sp>
        <p:nvSpPr>
          <p:cNvPr id="3" name="Content Placeholder 2">
            <a:extLst>
              <a:ext uri="{FF2B5EF4-FFF2-40B4-BE49-F238E27FC236}">
                <a16:creationId xmlns:a16="http://schemas.microsoft.com/office/drawing/2014/main" id="{D5FA37CD-3C8D-2A4B-A538-F2EAF541CD75}"/>
              </a:ext>
            </a:extLst>
          </p:cNvPr>
          <p:cNvSpPr>
            <a:spLocks noGrp="1"/>
          </p:cNvSpPr>
          <p:nvPr>
            <p:ph idx="1"/>
          </p:nvPr>
        </p:nvSpPr>
        <p:spPr/>
        <p:txBody>
          <a:bodyPr/>
          <a:lstStyle/>
          <a:p>
            <a:pPr marL="0" indent="0">
              <a:buNone/>
            </a:pPr>
            <a:r>
              <a:rPr lang="en-US" dirty="0"/>
              <a:t>Old Approach: Create software by hand</a:t>
            </a:r>
          </a:p>
          <a:p>
            <a:r>
              <a:rPr lang="en-US" dirty="0"/>
              <a:t>Use libraries (like </a:t>
            </a:r>
            <a:r>
              <a:rPr lang="en-US" dirty="0" err="1"/>
              <a:t>JQuery</a:t>
            </a:r>
            <a:r>
              <a:rPr lang="en-US" dirty="0"/>
              <a:t>) and frameworks</a:t>
            </a:r>
          </a:p>
          <a:p>
            <a:r>
              <a:rPr lang="en-US" dirty="0"/>
              <a:t>Create content, do layout, code up functionality</a:t>
            </a:r>
          </a:p>
          <a:p>
            <a:r>
              <a:rPr lang="en-US" dirty="0"/>
              <a:t>Deterministic (code does what you tell it to)</a:t>
            </a:r>
          </a:p>
          <a:p>
            <a:pPr marL="0" indent="0">
              <a:buNone/>
            </a:pPr>
            <a:r>
              <a:rPr lang="en-US" dirty="0"/>
              <a:t>New Approach: Collect data and train algorithms</a:t>
            </a:r>
          </a:p>
          <a:p>
            <a:r>
              <a:rPr lang="en-US" dirty="0"/>
              <a:t>Will still do the above, but will also have some functionality based on ML</a:t>
            </a:r>
          </a:p>
          <a:p>
            <a:r>
              <a:rPr lang="en-US" i="1" dirty="0"/>
              <a:t>Collect lots of examples and train a ML algorithm</a:t>
            </a:r>
            <a:endParaRPr lang="en-US" dirty="0"/>
          </a:p>
          <a:p>
            <a:r>
              <a:rPr lang="en-US" i="1" dirty="0"/>
              <a:t>Statistical way of thinking</a:t>
            </a:r>
            <a:endParaRPr lang="en-US" dirty="0"/>
          </a:p>
          <a:p>
            <a:endParaRPr lang="en-US" dirty="0"/>
          </a:p>
        </p:txBody>
      </p:sp>
    </p:spTree>
    <p:extLst>
      <p:ext uri="{BB962C8B-B14F-4D97-AF65-F5344CB8AC3E}">
        <p14:creationId xmlns:p14="http://schemas.microsoft.com/office/powerpoint/2010/main" val="40156923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6E9A94-F4C9-C448-A366-DA50DEEBFA31}"/>
              </a:ext>
            </a:extLst>
          </p:cNvPr>
          <p:cNvSpPr>
            <a:spLocks noGrp="1"/>
          </p:cNvSpPr>
          <p:nvPr>
            <p:ph type="title"/>
          </p:nvPr>
        </p:nvSpPr>
        <p:spPr/>
        <p:txBody>
          <a:bodyPr/>
          <a:lstStyle/>
          <a:p>
            <a:r>
              <a:rPr lang="en-US" dirty="0"/>
              <a:t>This is </a:t>
            </a:r>
            <a:r>
              <a:rPr lang="en-US" i="1" dirty="0"/>
              <a:t>Machine Learning</a:t>
            </a:r>
            <a:endParaRPr lang="en-US" dirty="0"/>
          </a:p>
        </p:txBody>
      </p:sp>
      <p:sp>
        <p:nvSpPr>
          <p:cNvPr id="3" name="Content Placeholder 2">
            <a:extLst>
              <a:ext uri="{FF2B5EF4-FFF2-40B4-BE49-F238E27FC236}">
                <a16:creationId xmlns:a16="http://schemas.microsoft.com/office/drawing/2014/main" id="{FF1CCFB1-A2AB-D649-8C1D-B190D5C5811D}"/>
              </a:ext>
            </a:extLst>
          </p:cNvPr>
          <p:cNvSpPr>
            <a:spLocks noGrp="1"/>
          </p:cNvSpPr>
          <p:nvPr>
            <p:ph idx="1"/>
          </p:nvPr>
        </p:nvSpPr>
        <p:spPr/>
        <p:txBody>
          <a:bodyPr/>
          <a:lstStyle/>
          <a:p>
            <a:pPr marL="0" indent="0">
              <a:buNone/>
            </a:pPr>
            <a:r>
              <a:rPr lang="en-US" dirty="0"/>
              <a:t>Machine Learning is often used to process sensor data</a:t>
            </a:r>
          </a:p>
          <a:p>
            <a:r>
              <a:rPr lang="en-US" dirty="0"/>
              <a:t>Machine learning is one area of Artificial Intelligence</a:t>
            </a:r>
          </a:p>
          <a:p>
            <a:r>
              <a:rPr lang="en-US" dirty="0"/>
              <a:t>This is the kind that’s been getting lots of press</a:t>
            </a:r>
          </a:p>
          <a:p>
            <a:pPr marL="0" indent="0">
              <a:buNone/>
            </a:pPr>
            <a:r>
              <a:rPr lang="en-US" dirty="0"/>
              <a:t>The goal of machine learning is to develop systems that can improve performance with more experience</a:t>
            </a:r>
          </a:p>
          <a:p>
            <a:r>
              <a:rPr lang="en-US" dirty="0"/>
              <a:t>Can use "example data" as "experience"</a:t>
            </a:r>
          </a:p>
          <a:p>
            <a:r>
              <a:rPr lang="en-US" dirty="0"/>
              <a:t>Uses these examples to discern patterns</a:t>
            </a:r>
          </a:p>
          <a:p>
            <a:r>
              <a:rPr lang="en-US" dirty="0"/>
              <a:t>And to make predictions</a:t>
            </a:r>
          </a:p>
          <a:p>
            <a:endParaRPr lang="en-US" dirty="0"/>
          </a:p>
        </p:txBody>
      </p:sp>
    </p:spTree>
    <p:extLst>
      <p:ext uri="{BB962C8B-B14F-4D97-AF65-F5344CB8AC3E}">
        <p14:creationId xmlns:p14="http://schemas.microsoft.com/office/powerpoint/2010/main" val="18555363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62049-B0A2-D54A-8DFB-2C83D86DE3B5}"/>
              </a:ext>
            </a:extLst>
          </p:cNvPr>
          <p:cNvSpPr>
            <a:spLocks noGrp="1"/>
          </p:cNvSpPr>
          <p:nvPr>
            <p:ph type="title"/>
          </p:nvPr>
        </p:nvSpPr>
        <p:spPr/>
        <p:txBody>
          <a:bodyPr/>
          <a:lstStyle/>
          <a:p>
            <a:r>
              <a:rPr lang="en-US" dirty="0"/>
              <a:t>Two main approaches</a:t>
            </a:r>
          </a:p>
        </p:txBody>
      </p:sp>
      <p:sp>
        <p:nvSpPr>
          <p:cNvPr id="3" name="Content Placeholder 2">
            <a:extLst>
              <a:ext uri="{FF2B5EF4-FFF2-40B4-BE49-F238E27FC236}">
                <a16:creationId xmlns:a16="http://schemas.microsoft.com/office/drawing/2014/main" id="{717C5600-A541-3042-B115-68EF23359C29}"/>
              </a:ext>
            </a:extLst>
          </p:cNvPr>
          <p:cNvSpPr>
            <a:spLocks noGrp="1"/>
          </p:cNvSpPr>
          <p:nvPr>
            <p:ph idx="1"/>
          </p:nvPr>
        </p:nvSpPr>
        <p:spPr/>
        <p:txBody>
          <a:bodyPr/>
          <a:lstStyle/>
          <a:p>
            <a:r>
              <a:rPr lang="en-US" i="1" dirty="0"/>
              <a:t>Supervised learning</a:t>
            </a:r>
            <a:r>
              <a:rPr lang="en-US" dirty="0"/>
              <a:t> (we have lots of examples of what should be predicted)</a:t>
            </a:r>
          </a:p>
          <a:p>
            <a:r>
              <a:rPr lang="en-US" i="1" dirty="0"/>
              <a:t>Unsupervised learning</a:t>
            </a:r>
            <a:r>
              <a:rPr lang="en-US" dirty="0"/>
              <a:t> (e.g. clustering into groups and inferring what they are about)</a:t>
            </a:r>
          </a:p>
          <a:p>
            <a:r>
              <a:rPr lang="en-US" dirty="0"/>
              <a:t>Can combine these (semi-supervised)</a:t>
            </a:r>
          </a:p>
          <a:p>
            <a:r>
              <a:rPr lang="en-US" dirty="0"/>
              <a:t>Can learn over time or train up front</a:t>
            </a:r>
          </a:p>
          <a:p>
            <a:endParaRPr lang="en-US" dirty="0"/>
          </a:p>
        </p:txBody>
      </p:sp>
    </p:spTree>
    <p:extLst>
      <p:ext uri="{BB962C8B-B14F-4D97-AF65-F5344CB8AC3E}">
        <p14:creationId xmlns:p14="http://schemas.microsoft.com/office/powerpoint/2010/main" val="32660755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0FD41C-53FD-4B49-BFD4-85C327F15E4A}"/>
              </a:ext>
            </a:extLst>
          </p:cNvPr>
          <p:cNvSpPr>
            <a:spLocks noGrp="1"/>
          </p:cNvSpPr>
          <p:nvPr>
            <p:ph type="title"/>
          </p:nvPr>
        </p:nvSpPr>
        <p:spPr/>
        <p:txBody>
          <a:bodyPr/>
          <a:lstStyle/>
          <a:p>
            <a:r>
              <a:rPr lang="en-US" dirty="0"/>
              <a:t>How Machine Learning is Typically Used</a:t>
            </a:r>
          </a:p>
        </p:txBody>
      </p:sp>
      <p:sp>
        <p:nvSpPr>
          <p:cNvPr id="3" name="Content Placeholder 2">
            <a:extLst>
              <a:ext uri="{FF2B5EF4-FFF2-40B4-BE49-F238E27FC236}">
                <a16:creationId xmlns:a16="http://schemas.microsoft.com/office/drawing/2014/main" id="{4FB9E17F-EDA2-A14E-8EBE-5B808337269D}"/>
              </a:ext>
            </a:extLst>
          </p:cNvPr>
          <p:cNvSpPr>
            <a:spLocks noGrp="1"/>
          </p:cNvSpPr>
          <p:nvPr>
            <p:ph idx="1"/>
          </p:nvPr>
        </p:nvSpPr>
        <p:spPr/>
        <p:txBody>
          <a:bodyPr/>
          <a:lstStyle/>
          <a:p>
            <a:pPr marL="0" indent="0">
              <a:buNone/>
            </a:pPr>
            <a:r>
              <a:rPr lang="en-US" dirty="0"/>
              <a:t>Step 1: Gather lots of data</a:t>
            </a:r>
          </a:p>
        </p:txBody>
      </p:sp>
    </p:spTree>
    <p:extLst>
      <p:ext uri="{BB962C8B-B14F-4D97-AF65-F5344CB8AC3E}">
        <p14:creationId xmlns:p14="http://schemas.microsoft.com/office/powerpoint/2010/main" val="15464767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0FD41C-53FD-4B49-BFD4-85C327F15E4A}"/>
              </a:ext>
            </a:extLst>
          </p:cNvPr>
          <p:cNvSpPr>
            <a:spLocks noGrp="1"/>
          </p:cNvSpPr>
          <p:nvPr>
            <p:ph type="title"/>
          </p:nvPr>
        </p:nvSpPr>
        <p:spPr/>
        <p:txBody>
          <a:bodyPr/>
          <a:lstStyle/>
          <a:p>
            <a:r>
              <a:rPr lang="en-US" dirty="0"/>
              <a:t>How Machine Learning is Typically Used</a:t>
            </a:r>
          </a:p>
        </p:txBody>
      </p:sp>
      <p:sp>
        <p:nvSpPr>
          <p:cNvPr id="3" name="Content Placeholder 2">
            <a:extLst>
              <a:ext uri="{FF2B5EF4-FFF2-40B4-BE49-F238E27FC236}">
                <a16:creationId xmlns:a16="http://schemas.microsoft.com/office/drawing/2014/main" id="{4FB9E17F-EDA2-A14E-8EBE-5B808337269D}"/>
              </a:ext>
            </a:extLst>
          </p:cNvPr>
          <p:cNvSpPr>
            <a:spLocks noGrp="1"/>
          </p:cNvSpPr>
          <p:nvPr>
            <p:ph idx="1"/>
          </p:nvPr>
        </p:nvSpPr>
        <p:spPr/>
        <p:txBody>
          <a:bodyPr/>
          <a:lstStyle/>
          <a:p>
            <a:pPr marL="0" indent="0">
              <a:buNone/>
            </a:pPr>
            <a:r>
              <a:rPr lang="en-US" dirty="0"/>
              <a:t>Step 1: Gather lots of data</a:t>
            </a:r>
          </a:p>
          <a:p>
            <a:pPr marL="0" indent="0">
              <a:buNone/>
            </a:pPr>
            <a:r>
              <a:rPr lang="en-US" dirty="0"/>
              <a:t>Step 2: Figure out useful features</a:t>
            </a:r>
          </a:p>
          <a:p>
            <a:r>
              <a:rPr lang="en-US" dirty="0"/>
              <a:t>Convert data to information (not knowledge!)</a:t>
            </a:r>
          </a:p>
          <a:p>
            <a:r>
              <a:rPr lang="en-US" dirty="0"/>
              <a:t>(typically) Collect labels</a:t>
            </a:r>
          </a:p>
          <a:p>
            <a:endParaRPr lang="en-US" dirty="0"/>
          </a:p>
        </p:txBody>
      </p:sp>
    </p:spTree>
    <p:extLst>
      <p:ext uri="{BB962C8B-B14F-4D97-AF65-F5344CB8AC3E}">
        <p14:creationId xmlns:p14="http://schemas.microsoft.com/office/powerpoint/2010/main" val="31578768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0FD41C-53FD-4B49-BFD4-85C327F15E4A}"/>
              </a:ext>
            </a:extLst>
          </p:cNvPr>
          <p:cNvSpPr>
            <a:spLocks noGrp="1"/>
          </p:cNvSpPr>
          <p:nvPr>
            <p:ph type="title"/>
          </p:nvPr>
        </p:nvSpPr>
        <p:spPr/>
        <p:txBody>
          <a:bodyPr/>
          <a:lstStyle/>
          <a:p>
            <a:r>
              <a:rPr lang="en-US" dirty="0"/>
              <a:t>How Machine Learning is Typically Used</a:t>
            </a:r>
          </a:p>
        </p:txBody>
      </p:sp>
      <p:sp>
        <p:nvSpPr>
          <p:cNvPr id="3" name="Content Placeholder 2">
            <a:extLst>
              <a:ext uri="{FF2B5EF4-FFF2-40B4-BE49-F238E27FC236}">
                <a16:creationId xmlns:a16="http://schemas.microsoft.com/office/drawing/2014/main" id="{4FB9E17F-EDA2-A14E-8EBE-5B808337269D}"/>
              </a:ext>
            </a:extLst>
          </p:cNvPr>
          <p:cNvSpPr>
            <a:spLocks noGrp="1"/>
          </p:cNvSpPr>
          <p:nvPr>
            <p:ph idx="1"/>
          </p:nvPr>
        </p:nvSpPr>
        <p:spPr/>
        <p:txBody>
          <a:bodyPr/>
          <a:lstStyle/>
          <a:p>
            <a:pPr marL="0" indent="0">
              <a:buNone/>
            </a:pPr>
            <a:r>
              <a:rPr lang="en-US" dirty="0"/>
              <a:t>Step 1: Gather lots of data</a:t>
            </a:r>
          </a:p>
          <a:p>
            <a:pPr marL="0" indent="0">
              <a:buNone/>
            </a:pPr>
            <a:r>
              <a:rPr lang="en-US" dirty="0"/>
              <a:t>Step 2: Figure out useful features</a:t>
            </a:r>
          </a:p>
          <a:p>
            <a:r>
              <a:rPr lang="en-US" dirty="0"/>
              <a:t>Convert data to information (not knowledge!)</a:t>
            </a:r>
          </a:p>
          <a:p>
            <a:r>
              <a:rPr lang="en-US" dirty="0"/>
              <a:t>(typically) Collect labels</a:t>
            </a:r>
          </a:p>
          <a:p>
            <a:pPr marL="0" indent="0">
              <a:buNone/>
            </a:pPr>
            <a:r>
              <a:rPr lang="en-US" dirty="0"/>
              <a:t>Step 3: Select and train the ML algorithm to make a prediction</a:t>
            </a:r>
          </a:p>
          <a:p>
            <a:r>
              <a:rPr lang="en-US" dirty="0"/>
              <a:t>Lots of toolkits for this</a:t>
            </a:r>
          </a:p>
          <a:p>
            <a:r>
              <a:rPr lang="en-US" dirty="0"/>
              <a:t>Lots of algorithms to choose from</a:t>
            </a:r>
          </a:p>
          <a:p>
            <a:r>
              <a:rPr lang="en-US" dirty="0"/>
              <a:t>Mostly treat as a "black box"</a:t>
            </a:r>
          </a:p>
          <a:p>
            <a:pPr marL="0" indent="0">
              <a:buNone/>
            </a:pPr>
            <a:endParaRPr lang="en-US" dirty="0"/>
          </a:p>
          <a:p>
            <a:endParaRPr lang="en-US" dirty="0"/>
          </a:p>
        </p:txBody>
      </p:sp>
    </p:spTree>
    <p:extLst>
      <p:ext uri="{BB962C8B-B14F-4D97-AF65-F5344CB8AC3E}">
        <p14:creationId xmlns:p14="http://schemas.microsoft.com/office/powerpoint/2010/main" val="3168635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AB053-EB0E-864D-BD85-1918C6431BD2}"/>
              </a:ext>
            </a:extLst>
          </p:cNvPr>
          <p:cNvSpPr>
            <a:spLocks noGrp="1"/>
          </p:cNvSpPr>
          <p:nvPr>
            <p:ph type="title"/>
          </p:nvPr>
        </p:nvSpPr>
        <p:spPr/>
        <p:txBody>
          <a:bodyPr/>
          <a:lstStyle/>
          <a:p>
            <a:r>
              <a:rPr lang="en-US" dirty="0"/>
              <a:t>Outline for today</a:t>
            </a:r>
          </a:p>
        </p:txBody>
      </p:sp>
      <p:sp>
        <p:nvSpPr>
          <p:cNvPr id="3" name="Content Placeholder 2">
            <a:extLst>
              <a:ext uri="{FF2B5EF4-FFF2-40B4-BE49-F238E27FC236}">
                <a16:creationId xmlns:a16="http://schemas.microsoft.com/office/drawing/2014/main" id="{8F3CF5B8-BB06-7C41-9E0F-E6563787B75E}"/>
              </a:ext>
            </a:extLst>
          </p:cNvPr>
          <p:cNvSpPr>
            <a:spLocks noGrp="1"/>
          </p:cNvSpPr>
          <p:nvPr>
            <p:ph idx="1"/>
          </p:nvPr>
        </p:nvSpPr>
        <p:spPr/>
        <p:txBody>
          <a:bodyPr/>
          <a:lstStyle/>
          <a:p>
            <a:r>
              <a:rPr lang="en-US" dirty="0"/>
              <a:t>Some motivation for nonspeech audio recognition</a:t>
            </a:r>
          </a:p>
          <a:p>
            <a:r>
              <a:rPr lang="en-US" dirty="0"/>
              <a:t>Description of HW2 on visualizing nonspeech audio</a:t>
            </a:r>
          </a:p>
          <a:p>
            <a:r>
              <a:rPr lang="en-US" dirty="0"/>
              <a:t>(Hopefully) work time</a:t>
            </a:r>
          </a:p>
          <a:p>
            <a:endParaRPr lang="en-US" dirty="0"/>
          </a:p>
          <a:p>
            <a:endParaRPr lang="en-US" dirty="0"/>
          </a:p>
        </p:txBody>
      </p:sp>
    </p:spTree>
    <p:extLst>
      <p:ext uri="{BB962C8B-B14F-4D97-AF65-F5344CB8AC3E}">
        <p14:creationId xmlns:p14="http://schemas.microsoft.com/office/powerpoint/2010/main" val="3810447392"/>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81C201-2120-E042-9173-2AE7950E2AB5}"/>
              </a:ext>
            </a:extLst>
          </p:cNvPr>
          <p:cNvSpPr>
            <a:spLocks noGrp="1"/>
          </p:cNvSpPr>
          <p:nvPr>
            <p:ph type="title"/>
          </p:nvPr>
        </p:nvSpPr>
        <p:spPr/>
        <p:txBody>
          <a:bodyPr/>
          <a:lstStyle/>
          <a:p>
            <a:r>
              <a:rPr lang="en-US" dirty="0"/>
              <a:t>Training Process</a:t>
            </a:r>
          </a:p>
        </p:txBody>
      </p:sp>
      <p:pic>
        <p:nvPicPr>
          <p:cNvPr id="3074" name="Picture 2" descr="ML Training Process. SHows how input is converted into features and fed into a machine learning algorithm along with training data. This generates a classifier model which can take unknown input and predict a label for it.">
            <a:extLst>
              <a:ext uri="{FF2B5EF4-FFF2-40B4-BE49-F238E27FC236}">
                <a16:creationId xmlns:a16="http://schemas.microsoft.com/office/drawing/2014/main" id="{77476091-693C-AD49-8F24-CC8D15A2EC04}"/>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885028" y="1825625"/>
            <a:ext cx="8421944" cy="43513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15674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5F273D-55C2-F949-A4DA-04B7E0D8255A}"/>
              </a:ext>
            </a:extLst>
          </p:cNvPr>
          <p:cNvSpPr>
            <a:spLocks noGrp="1"/>
          </p:cNvSpPr>
          <p:nvPr>
            <p:ph type="title"/>
          </p:nvPr>
        </p:nvSpPr>
        <p:spPr/>
        <p:txBody>
          <a:bodyPr/>
          <a:lstStyle/>
          <a:p>
            <a:r>
              <a:rPr lang="en-US" dirty="0"/>
              <a:t>What data do we use?</a:t>
            </a:r>
          </a:p>
        </p:txBody>
      </p:sp>
      <p:sp>
        <p:nvSpPr>
          <p:cNvPr id="3" name="Content Placeholder 2">
            <a:extLst>
              <a:ext uri="{FF2B5EF4-FFF2-40B4-BE49-F238E27FC236}">
                <a16:creationId xmlns:a16="http://schemas.microsoft.com/office/drawing/2014/main" id="{AE683614-F1FF-0943-AF5C-5B224BA048BA}"/>
              </a:ext>
            </a:extLst>
          </p:cNvPr>
          <p:cNvSpPr>
            <a:spLocks noGrp="1"/>
          </p:cNvSpPr>
          <p:nvPr>
            <p:ph idx="1"/>
          </p:nvPr>
        </p:nvSpPr>
        <p:spPr/>
        <p:txBody>
          <a:bodyPr/>
          <a:lstStyle/>
          <a:p>
            <a:pPr marL="0" indent="0">
              <a:buNone/>
            </a:pPr>
            <a:r>
              <a:rPr lang="en-US" dirty="0"/>
              <a:t>This machine learning pipeline uses the ESC-50 dataset. This is a dataset that includes sounds corresponding to 50 classes such as dog, train, sneezing, </a:t>
            </a:r>
            <a:r>
              <a:rPr lang="en-US" dirty="0" err="1"/>
              <a:t>etc</a:t>
            </a:r>
            <a:endParaRPr lang="en-US" dirty="0"/>
          </a:p>
          <a:p>
            <a:pPr marL="0" indent="0">
              <a:buNone/>
            </a:pPr>
            <a:endParaRPr lang="en-US" dirty="0"/>
          </a:p>
          <a:p>
            <a:pPr marL="0" indent="0">
              <a:buNone/>
            </a:pPr>
            <a:r>
              <a:rPr lang="en-US" dirty="0"/>
              <a:t>Spectrogram image of a single </a:t>
            </a:r>
            <a:br>
              <a:rPr lang="en-US" dirty="0"/>
            </a:br>
            <a:r>
              <a:rPr lang="en-US" dirty="0"/>
              <a:t>sound in the dataset</a:t>
            </a:r>
          </a:p>
          <a:p>
            <a:pPr marL="0" indent="0">
              <a:buNone/>
            </a:pPr>
            <a:endParaRPr lang="en-US" dirty="0"/>
          </a:p>
        </p:txBody>
      </p:sp>
      <p:pic>
        <p:nvPicPr>
          <p:cNvPr id="4102" name="Picture 6" descr="Spectrogram of a sound">
            <a:extLst>
              <a:ext uri="{FF2B5EF4-FFF2-40B4-BE49-F238E27FC236}">
                <a16:creationId xmlns:a16="http://schemas.microsoft.com/office/drawing/2014/main" id="{9824A386-2212-EF48-AEBF-21F6F017A6C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83500" y="3873500"/>
            <a:ext cx="4470400" cy="29845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Spectrogram of a sound">
            <a:extLst>
              <a:ext uri="{FF2B5EF4-FFF2-40B4-BE49-F238E27FC236}">
                <a16:creationId xmlns:a16="http://schemas.microsoft.com/office/drawing/2014/main" id="{30474623-533E-5344-95D1-437C12012CB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42100" y="3410547"/>
            <a:ext cx="4470400" cy="2984500"/>
          </a:xfrm>
          <a:prstGeom prst="rect">
            <a:avLst/>
          </a:prstGeom>
          <a:noFill/>
          <a:extLst>
            <a:ext uri="{909E8E84-426E-40DD-AFC4-6F175D3DCCD1}">
              <a14:hiddenFill xmlns:a14="http://schemas.microsoft.com/office/drawing/2010/main">
                <a:solidFill>
                  <a:srgbClr val="FFFFFF"/>
                </a:solidFill>
              </a14:hiddenFill>
            </a:ext>
          </a:extLst>
        </p:spPr>
      </p:pic>
      <p:pic>
        <p:nvPicPr>
          <p:cNvPr id="4106" name="Picture 10" descr="Spectrogram of a sound">
            <a:extLst>
              <a:ext uri="{FF2B5EF4-FFF2-40B4-BE49-F238E27FC236}">
                <a16:creationId xmlns:a16="http://schemas.microsoft.com/office/drawing/2014/main" id="{48659D29-0BBD-E74B-AAF7-F9853735564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11598" y="2789749"/>
            <a:ext cx="4470400" cy="2984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1517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1A454C-42C3-F44C-8364-39D85D074446}"/>
              </a:ext>
            </a:extLst>
          </p:cNvPr>
          <p:cNvSpPr>
            <a:spLocks noGrp="1"/>
          </p:cNvSpPr>
          <p:nvPr>
            <p:ph type="title"/>
          </p:nvPr>
        </p:nvSpPr>
        <p:spPr/>
        <p:txBody>
          <a:bodyPr/>
          <a:lstStyle/>
          <a:p>
            <a:r>
              <a:rPr lang="en-US" dirty="0"/>
              <a:t>Model</a:t>
            </a:r>
          </a:p>
        </p:txBody>
      </p:sp>
      <p:sp>
        <p:nvSpPr>
          <p:cNvPr id="3" name="Content Placeholder 2">
            <a:extLst>
              <a:ext uri="{FF2B5EF4-FFF2-40B4-BE49-F238E27FC236}">
                <a16:creationId xmlns:a16="http://schemas.microsoft.com/office/drawing/2014/main" id="{7D39BBDD-D718-264D-9F4F-14D1404A3DB5}"/>
              </a:ext>
            </a:extLst>
          </p:cNvPr>
          <p:cNvSpPr>
            <a:spLocks noGrp="1"/>
          </p:cNvSpPr>
          <p:nvPr>
            <p:ph idx="1"/>
          </p:nvPr>
        </p:nvSpPr>
        <p:spPr/>
        <p:txBody>
          <a:bodyPr/>
          <a:lstStyle/>
          <a:p>
            <a:pPr marL="0" indent="0">
              <a:buNone/>
            </a:pPr>
            <a:r>
              <a:rPr lang="en-US" dirty="0"/>
              <a:t>Images are well</a:t>
            </a:r>
            <a:br>
              <a:rPr lang="en-US" dirty="0"/>
            </a:br>
            <a:r>
              <a:rPr lang="en-US" dirty="0"/>
              <a:t>suited to deep learning</a:t>
            </a:r>
            <a:br>
              <a:rPr lang="en-US" dirty="0"/>
            </a:br>
            <a:r>
              <a:rPr lang="en-US" dirty="0"/>
              <a:t>(if we have enough data)</a:t>
            </a:r>
          </a:p>
          <a:p>
            <a:pPr marL="0" indent="0">
              <a:buNone/>
            </a:pPr>
            <a:endParaRPr lang="en-US" dirty="0"/>
          </a:p>
          <a:p>
            <a:pPr marL="0" indent="0">
              <a:buNone/>
            </a:pPr>
            <a:r>
              <a:rPr lang="en-US" dirty="0"/>
              <a:t>We can use standard</a:t>
            </a:r>
            <a:br>
              <a:rPr lang="en-US" dirty="0"/>
            </a:br>
            <a:r>
              <a:rPr lang="en-US" dirty="0"/>
              <a:t>approaches to </a:t>
            </a:r>
            <a:br>
              <a:rPr lang="en-US" dirty="0"/>
            </a:br>
            <a:r>
              <a:rPr lang="en-US" dirty="0"/>
              <a:t>train a classifier</a:t>
            </a:r>
          </a:p>
        </p:txBody>
      </p:sp>
      <p:pic>
        <p:nvPicPr>
          <p:cNvPr id="2050" name="Picture 2" descr="Picture of a MobileNetV2 model. Picture shows an image going into a deep learning network. After some magic happens, the output can be used for classification, detection, and / or segmentation">
            <a:extLst>
              <a:ext uri="{FF2B5EF4-FFF2-40B4-BE49-F238E27FC236}">
                <a16:creationId xmlns:a16="http://schemas.microsoft.com/office/drawing/2014/main" id="{E409C287-477F-6D4E-8FD0-147953D83E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7866" y="1508968"/>
            <a:ext cx="6364534" cy="49225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62899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15C9C0-5EE6-C845-9E0E-C2A312ED0746}"/>
              </a:ext>
            </a:extLst>
          </p:cNvPr>
          <p:cNvSpPr>
            <a:spLocks noGrp="1"/>
          </p:cNvSpPr>
          <p:nvPr>
            <p:ph type="title"/>
          </p:nvPr>
        </p:nvSpPr>
        <p:spPr/>
        <p:txBody>
          <a:bodyPr/>
          <a:lstStyle/>
          <a:p>
            <a:r>
              <a:rPr lang="en-US" dirty="0"/>
              <a:t>How well does it do?</a:t>
            </a:r>
          </a:p>
        </p:txBody>
      </p:sp>
      <p:sp>
        <p:nvSpPr>
          <p:cNvPr id="6" name="Content Placeholder 5">
            <a:extLst>
              <a:ext uri="{FF2B5EF4-FFF2-40B4-BE49-F238E27FC236}">
                <a16:creationId xmlns:a16="http://schemas.microsoft.com/office/drawing/2014/main" id="{F5B94FE0-415A-2B4A-A18A-B468DE48419C}"/>
              </a:ext>
            </a:extLst>
          </p:cNvPr>
          <p:cNvSpPr>
            <a:spLocks noGrp="1"/>
          </p:cNvSpPr>
          <p:nvPr>
            <p:ph idx="1"/>
          </p:nvPr>
        </p:nvSpPr>
        <p:spPr/>
        <p:txBody>
          <a:bodyPr/>
          <a:lstStyle/>
          <a:p>
            <a:pPr marL="0" indent="0">
              <a:buNone/>
            </a:pPr>
            <a:r>
              <a:rPr lang="en-US" dirty="0"/>
              <a:t>We typically use log loss to assess</a:t>
            </a:r>
          </a:p>
          <a:p>
            <a:pPr marL="0" indent="0">
              <a:buNone/>
            </a:pPr>
            <a:r>
              <a:rPr lang="en-US" dirty="0"/>
              <a:t>Values below 1 are the goal</a:t>
            </a:r>
          </a:p>
          <a:p>
            <a:pPr marL="0" indent="0">
              <a:buNone/>
            </a:pPr>
            <a:r>
              <a:rPr lang="en-US" dirty="0"/>
              <a:t>Perfection is 0</a:t>
            </a:r>
          </a:p>
        </p:txBody>
      </p:sp>
      <p:pic>
        <p:nvPicPr>
          <p:cNvPr id="8194" name="Picture 2" descr="Picture of a log loss function when true label = 1. Y axis shows log loss. X axis shows predicted probability. The value of the log los is 0 at x=1.0 and rises to infinity at x=0.0">
            <a:extLst>
              <a:ext uri="{FF2B5EF4-FFF2-40B4-BE49-F238E27FC236}">
                <a16:creationId xmlns:a16="http://schemas.microsoft.com/office/drawing/2014/main" id="{60351732-75EF-D149-ABF6-FA6A37493F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7850" y="1501775"/>
            <a:ext cx="4411027" cy="3149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55873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15C9C0-5EE6-C845-9E0E-C2A312ED0746}"/>
              </a:ext>
            </a:extLst>
          </p:cNvPr>
          <p:cNvSpPr>
            <a:spLocks noGrp="1"/>
          </p:cNvSpPr>
          <p:nvPr>
            <p:ph type="title"/>
          </p:nvPr>
        </p:nvSpPr>
        <p:spPr/>
        <p:txBody>
          <a:bodyPr/>
          <a:lstStyle/>
          <a:p>
            <a:r>
              <a:rPr lang="en-US" dirty="0"/>
              <a:t>How well does it do?</a:t>
            </a:r>
          </a:p>
        </p:txBody>
      </p:sp>
      <p:pic>
        <p:nvPicPr>
          <p:cNvPr id="5" name="Picture 4" descr="Chart showing log loss for the training data in order of the training epochs; and log loss for the validation data in order of the validation epochs. The training data quickly drops from 4.0 down to close to 0 and stays between 0 and 0.5 for most of the training period. The testing (validation) loss starts around 2 and quickly drops to below 1 (between 0.5 and 1). It is highly variable, dropping almost to 0 and rising sometimes above 1.5 and often above 1 throughout the remainder of the graph.">
            <a:extLst>
              <a:ext uri="{FF2B5EF4-FFF2-40B4-BE49-F238E27FC236}">
                <a16:creationId xmlns:a16="http://schemas.microsoft.com/office/drawing/2014/main" id="{4D235323-E083-F843-A977-99E1AF5FC9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65250" y="1825625"/>
            <a:ext cx="8966200" cy="4533900"/>
          </a:xfrm>
          <a:prstGeom prst="rect">
            <a:avLst/>
          </a:prstGeom>
        </p:spPr>
      </p:pic>
    </p:spTree>
    <p:extLst>
      <p:ext uri="{BB962C8B-B14F-4D97-AF65-F5344CB8AC3E}">
        <p14:creationId xmlns:p14="http://schemas.microsoft.com/office/powerpoint/2010/main" val="37920806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AB053-EB0E-864D-BD85-1918C6431BD2}"/>
              </a:ext>
            </a:extLst>
          </p:cNvPr>
          <p:cNvSpPr>
            <a:spLocks noGrp="1"/>
          </p:cNvSpPr>
          <p:nvPr>
            <p:ph type="title"/>
          </p:nvPr>
        </p:nvSpPr>
        <p:spPr/>
        <p:txBody>
          <a:bodyPr/>
          <a:lstStyle/>
          <a:p>
            <a:r>
              <a:rPr lang="en-US" dirty="0">
                <a:solidFill>
                  <a:schemeClr val="tx1"/>
                </a:solidFill>
              </a:rPr>
              <a:t>Outline for today</a:t>
            </a:r>
          </a:p>
        </p:txBody>
      </p:sp>
      <p:sp>
        <p:nvSpPr>
          <p:cNvPr id="3" name="Content Placeholder 2">
            <a:extLst>
              <a:ext uri="{FF2B5EF4-FFF2-40B4-BE49-F238E27FC236}">
                <a16:creationId xmlns:a16="http://schemas.microsoft.com/office/drawing/2014/main" id="{8F3CF5B8-BB06-7C41-9E0F-E6563787B75E}"/>
              </a:ext>
            </a:extLst>
          </p:cNvPr>
          <p:cNvSpPr>
            <a:spLocks noGrp="1"/>
          </p:cNvSpPr>
          <p:nvPr>
            <p:ph idx="1"/>
          </p:nvPr>
        </p:nvSpPr>
        <p:spPr/>
        <p:txBody>
          <a:bodyPr/>
          <a:lstStyle/>
          <a:p>
            <a:r>
              <a:rPr lang="en-US" dirty="0">
                <a:solidFill>
                  <a:schemeClr val="tx1"/>
                </a:solidFill>
              </a:rPr>
              <a:t>Some motivation for nonspeech audio recognition</a:t>
            </a:r>
          </a:p>
          <a:p>
            <a:r>
              <a:rPr lang="en-US" dirty="0">
                <a:solidFill>
                  <a:schemeClr val="tx1"/>
                </a:solidFill>
              </a:rPr>
              <a:t>Description of HW2 on visualizing nonspeech audio</a:t>
            </a:r>
          </a:p>
          <a:p>
            <a:r>
              <a:rPr lang="en-US" dirty="0">
                <a:solidFill>
                  <a:schemeClr val="tx1"/>
                </a:solidFill>
              </a:rPr>
              <a:t>(Hopefully) work time</a:t>
            </a:r>
          </a:p>
          <a:p>
            <a:endParaRPr lang="en-US" dirty="0">
              <a:solidFill>
                <a:schemeClr val="tx1"/>
              </a:solidFill>
            </a:endParaRPr>
          </a:p>
          <a:p>
            <a:endParaRPr lang="en-US" dirty="0">
              <a:solidFill>
                <a:schemeClr val="tx1"/>
              </a:solidFill>
            </a:endParaRPr>
          </a:p>
        </p:txBody>
      </p:sp>
    </p:spTree>
    <p:extLst>
      <p:ext uri="{BB962C8B-B14F-4D97-AF65-F5344CB8AC3E}">
        <p14:creationId xmlns:p14="http://schemas.microsoft.com/office/powerpoint/2010/main" val="9481868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8DF7E2D-827C-4AE8-BCC9-B3B26EEA5788}"/>
              </a:ext>
            </a:extLst>
          </p:cNvPr>
          <p:cNvSpPr txBox="1"/>
          <p:nvPr/>
        </p:nvSpPr>
        <p:spPr>
          <a:xfrm>
            <a:off x="166992" y="246905"/>
            <a:ext cx="12025008"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600" cap="small" dirty="0">
                <a:latin typeface="Segoe UI Light" panose="020B0502040204020203" pitchFamily="34" charset="0"/>
                <a:cs typeface="Segoe UI Light" panose="020B0502040204020203" pitchFamily="34" charset="0"/>
              </a:rPr>
              <a:t>Homework: </a:t>
            </a:r>
            <a:r>
              <a:rPr kumimoji="0" lang="en-US" sz="3600" b="0" i="0" u="none" strike="noStrike" kern="1200" cap="small" spc="0" normalizeH="0" baseline="0" noProof="0" dirty="0">
                <a:ln>
                  <a:noFill/>
                </a:ln>
                <a:effectLst/>
                <a:uLnTx/>
                <a:uFillTx/>
                <a:latin typeface="Segoe UI Semibold" panose="020B0702040204020203" pitchFamily="34" charset="0"/>
                <a:ea typeface="+mn-ea"/>
                <a:cs typeface="Segoe UI Semibold" panose="020B0702040204020203" pitchFamily="34" charset="0"/>
              </a:rPr>
              <a:t>Sound Classification Using Deep Learning</a:t>
            </a:r>
            <a:endParaRPr kumimoji="0" lang="en-US" sz="2000" b="0" i="1" u="none" strike="noStrike" kern="1200" cap="none" spc="0" normalizeH="0" baseline="0" noProof="0" dirty="0">
              <a:ln>
                <a:noFill/>
              </a:ln>
              <a:effectLst/>
              <a:uLnTx/>
              <a:uFillTx/>
              <a:latin typeface="Segoe UI Light" pitchFamily="34" charset="0"/>
              <a:ea typeface="+mn-ea"/>
            </a:endParaRPr>
          </a:p>
        </p:txBody>
      </p:sp>
      <p:sp>
        <p:nvSpPr>
          <p:cNvPr id="4" name="TextBox 3">
            <a:extLst>
              <a:ext uri="{FF2B5EF4-FFF2-40B4-BE49-F238E27FC236}">
                <a16:creationId xmlns:a16="http://schemas.microsoft.com/office/drawing/2014/main" id="{CCB104C2-E4BE-49CA-9929-D2DCF640CA03}"/>
              </a:ext>
            </a:extLst>
          </p:cNvPr>
          <p:cNvSpPr txBox="1"/>
          <p:nvPr/>
        </p:nvSpPr>
        <p:spPr>
          <a:xfrm>
            <a:off x="926972" y="1184543"/>
            <a:ext cx="9847045" cy="461622"/>
          </a:xfrm>
          <a:prstGeom prst="rect">
            <a:avLst/>
          </a:prstGeom>
          <a:noFill/>
        </p:spPr>
        <p:txBody>
          <a:bodyPr wrap="square" lIns="91395" tIns="45699" rIns="91395" bIns="45699" rtlCol="0">
            <a:spAutoFit/>
          </a:bodyPr>
          <a:lstStyle/>
          <a:p>
            <a:pPr lvl="0">
              <a:defRPr/>
            </a:pPr>
            <a:r>
              <a:rPr lang="en-US" sz="2400" dirty="0">
                <a:latin typeface="Segoe UI Light" pitchFamily="34" charset="0"/>
              </a:rPr>
              <a:t>Design a visualization</a:t>
            </a:r>
            <a:endParaRPr kumimoji="0" lang="en-US" sz="2400" b="0" i="0" u="none" strike="noStrike" kern="1200" cap="none" spc="0" normalizeH="0" baseline="0" noProof="0" dirty="0">
              <a:ln>
                <a:noFill/>
              </a:ln>
              <a:effectLst/>
              <a:uLnTx/>
              <a:uFillTx/>
              <a:latin typeface="Segoe UI Light" pitchFamily="34" charset="0"/>
            </a:endParaRPr>
          </a:p>
        </p:txBody>
      </p:sp>
      <p:sp>
        <p:nvSpPr>
          <p:cNvPr id="7" name="TextBox 6">
            <a:extLst>
              <a:ext uri="{FF2B5EF4-FFF2-40B4-BE49-F238E27FC236}">
                <a16:creationId xmlns:a16="http://schemas.microsoft.com/office/drawing/2014/main" id="{C3BBCB16-FAEA-4836-A4A3-4DD34AE0A244}"/>
              </a:ext>
            </a:extLst>
          </p:cNvPr>
          <p:cNvSpPr txBox="1"/>
          <p:nvPr/>
        </p:nvSpPr>
        <p:spPr>
          <a:xfrm>
            <a:off x="410939" y="1110891"/>
            <a:ext cx="433132" cy="83099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effectLst/>
                <a:uLnTx/>
                <a:uFillTx/>
                <a:latin typeface="Segoe UI Semibold" pitchFamily="34" charset="0"/>
                <a:ea typeface="+mn-ea"/>
                <a:cs typeface="+mn-cs"/>
              </a:rPr>
              <a:t>1</a:t>
            </a:r>
          </a:p>
        </p:txBody>
      </p:sp>
      <p:sp>
        <p:nvSpPr>
          <p:cNvPr id="11" name="TextBox 10">
            <a:extLst>
              <a:ext uri="{FF2B5EF4-FFF2-40B4-BE49-F238E27FC236}">
                <a16:creationId xmlns:a16="http://schemas.microsoft.com/office/drawing/2014/main" id="{FE37AA73-1B34-4C16-A426-0CACF5DE4EDB}"/>
              </a:ext>
            </a:extLst>
          </p:cNvPr>
          <p:cNvSpPr txBox="1"/>
          <p:nvPr/>
        </p:nvSpPr>
        <p:spPr>
          <a:xfrm>
            <a:off x="844071" y="2416218"/>
            <a:ext cx="10112089" cy="1200286"/>
          </a:xfrm>
          <a:prstGeom prst="rect">
            <a:avLst/>
          </a:prstGeom>
          <a:noFill/>
        </p:spPr>
        <p:txBody>
          <a:bodyPr wrap="square" lIns="91395" tIns="45699" rIns="91395" bIns="45699" rtlCol="0">
            <a:spAutoFit/>
          </a:bodyPr>
          <a:lstStyle/>
          <a:p>
            <a:pPr lvl="0">
              <a:defRPr/>
            </a:pPr>
            <a:r>
              <a:rPr lang="en-US" sz="2400" dirty="0">
                <a:latin typeface="Segoe UI Light" pitchFamily="34" charset="0"/>
              </a:rPr>
              <a:t>Understand the difference between text for captioning speech and representations of nonspeech audio through the act of captioning a video that includes both speech and nonspeech audio</a:t>
            </a:r>
            <a:endParaRPr kumimoji="0" lang="en-US" sz="2400" b="0" i="0" u="none" strike="noStrike" kern="1200" cap="none" spc="0" normalizeH="0" baseline="0" noProof="0" dirty="0">
              <a:ln>
                <a:noFill/>
              </a:ln>
              <a:effectLst/>
              <a:uLnTx/>
              <a:uFillTx/>
              <a:latin typeface="Segoe UI Light" pitchFamily="34" charset="0"/>
            </a:endParaRPr>
          </a:p>
        </p:txBody>
      </p:sp>
      <p:sp>
        <p:nvSpPr>
          <p:cNvPr id="12" name="TextBox 11">
            <a:extLst>
              <a:ext uri="{FF2B5EF4-FFF2-40B4-BE49-F238E27FC236}">
                <a16:creationId xmlns:a16="http://schemas.microsoft.com/office/drawing/2014/main" id="{14358B68-78D0-45EC-B2E2-2E1E74F576B9}"/>
              </a:ext>
            </a:extLst>
          </p:cNvPr>
          <p:cNvSpPr txBox="1"/>
          <p:nvPr/>
        </p:nvSpPr>
        <p:spPr>
          <a:xfrm>
            <a:off x="410939" y="2377197"/>
            <a:ext cx="526106" cy="83099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effectLst/>
                <a:uLnTx/>
                <a:uFillTx/>
                <a:latin typeface="Segoe UI Semibold" pitchFamily="34" charset="0"/>
                <a:ea typeface="+mn-ea"/>
                <a:cs typeface="+mn-cs"/>
              </a:rPr>
              <a:t>2</a:t>
            </a:r>
          </a:p>
        </p:txBody>
      </p:sp>
      <p:sp>
        <p:nvSpPr>
          <p:cNvPr id="14" name="TextBox 13">
            <a:extLst>
              <a:ext uri="{FF2B5EF4-FFF2-40B4-BE49-F238E27FC236}">
                <a16:creationId xmlns:a16="http://schemas.microsoft.com/office/drawing/2014/main" id="{5CDC0D4E-6AEC-44A5-A6D9-9423955D4898}"/>
              </a:ext>
            </a:extLst>
          </p:cNvPr>
          <p:cNvSpPr txBox="1"/>
          <p:nvPr/>
        </p:nvSpPr>
        <p:spPr>
          <a:xfrm>
            <a:off x="937045" y="3709763"/>
            <a:ext cx="10112089" cy="830954"/>
          </a:xfrm>
          <a:prstGeom prst="rect">
            <a:avLst/>
          </a:prstGeom>
          <a:noFill/>
        </p:spPr>
        <p:txBody>
          <a:bodyPr wrap="square" lIns="91395" tIns="45699" rIns="91395" bIns="45699" rtlCol="0">
            <a:spAutoFit/>
          </a:bodyPr>
          <a:lstStyle/>
          <a:p>
            <a:pPr lvl="0">
              <a:defRPr/>
            </a:pPr>
            <a:r>
              <a:rPr lang="en-US" sz="2400" dirty="0">
                <a:latin typeface="Segoe UI Light" pitchFamily="34" charset="0"/>
              </a:rPr>
              <a:t>Exploring how context may impact representation through the readings and in your work above</a:t>
            </a:r>
            <a:endParaRPr kumimoji="0" lang="en-US" sz="2400" b="0" i="0" u="none" strike="noStrike" kern="1200" cap="none" spc="0" normalizeH="0" baseline="0" noProof="0" dirty="0">
              <a:ln>
                <a:noFill/>
              </a:ln>
              <a:effectLst/>
              <a:uLnTx/>
              <a:uFillTx/>
              <a:latin typeface="Segoe UI Light" pitchFamily="34" charset="0"/>
            </a:endParaRPr>
          </a:p>
        </p:txBody>
      </p:sp>
      <p:sp>
        <p:nvSpPr>
          <p:cNvPr id="15" name="TextBox 14">
            <a:extLst>
              <a:ext uri="{FF2B5EF4-FFF2-40B4-BE49-F238E27FC236}">
                <a16:creationId xmlns:a16="http://schemas.microsoft.com/office/drawing/2014/main" id="{9AB5DB09-F6A2-489A-B8FA-6D8FCF9CD602}"/>
              </a:ext>
            </a:extLst>
          </p:cNvPr>
          <p:cNvSpPr txBox="1"/>
          <p:nvPr/>
        </p:nvSpPr>
        <p:spPr>
          <a:xfrm>
            <a:off x="410939" y="3631610"/>
            <a:ext cx="526106" cy="83099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effectLst/>
                <a:uLnTx/>
                <a:uFillTx/>
                <a:latin typeface="Segoe UI Semibold" pitchFamily="34" charset="0"/>
                <a:ea typeface="+mn-ea"/>
                <a:cs typeface="+mn-cs"/>
              </a:rPr>
              <a:t>3</a:t>
            </a:r>
          </a:p>
        </p:txBody>
      </p:sp>
    </p:spTree>
    <p:extLst>
      <p:ext uri="{BB962C8B-B14F-4D97-AF65-F5344CB8AC3E}">
        <p14:creationId xmlns:p14="http://schemas.microsoft.com/office/powerpoint/2010/main" val="116816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xEl>
                                              <p:pRg st="0" end="0"/>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3074BBCA-F5ED-48AF-A632-021B9DAAFCA3}"/>
              </a:ext>
            </a:extLst>
          </p:cNvPr>
          <p:cNvSpPr txBox="1"/>
          <p:nvPr/>
        </p:nvSpPr>
        <p:spPr>
          <a:xfrm>
            <a:off x="476250" y="2998113"/>
            <a:ext cx="11029950" cy="144655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black">
                    <a:lumMod val="50000"/>
                    <a:lumOff val="50000"/>
                  </a:prstClr>
                </a:solidFill>
                <a:effectLst/>
                <a:uLnTx/>
                <a:uFillTx/>
                <a:latin typeface="Segoe UI Light" panose="020B0502040204020203" pitchFamily="34" charset="0"/>
                <a:ea typeface="+mn-ea"/>
                <a:cs typeface="Segoe UI Light" panose="020B0502040204020203" pitchFamily="34" charset="0"/>
              </a:rPr>
              <a:t>This is the notebook we have provided for you</a:t>
            </a:r>
          </a:p>
          <a:p>
            <a:pPr marL="342900" marR="0" lvl="0" indent="-342900"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200" b="1" dirty="0">
                <a:solidFill>
                  <a:prstClr val="black">
                    <a:lumMod val="50000"/>
                    <a:lumOff val="50000"/>
                  </a:prstClr>
                </a:solidFill>
                <a:latin typeface="Segoe UI Light" panose="020B0502040204020203" pitchFamily="34" charset="0"/>
                <a:cs typeface="Segoe UI Light" panose="020B0502040204020203" pitchFamily="34" charset="0"/>
              </a:rPr>
              <a:t>It includes a complete set of source code for sound recognition. You do not need to understand this, but if you are familiar with TensorFlow, it is available to you to explore</a:t>
            </a:r>
          </a:p>
          <a:p>
            <a:pPr marL="342900" marR="0" lvl="0" indent="-342900"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1" i="0" u="none" strike="noStrike" kern="1200" cap="none" spc="0" normalizeH="0" baseline="0" noProof="0" dirty="0">
                <a:ln>
                  <a:noFill/>
                </a:ln>
                <a:solidFill>
                  <a:prstClr val="black">
                    <a:lumMod val="50000"/>
                    <a:lumOff val="50000"/>
                  </a:prstClr>
                </a:solidFill>
                <a:effectLst/>
                <a:uLnTx/>
                <a:uFillTx/>
                <a:latin typeface="Segoe UI Light" panose="020B0502040204020203" pitchFamily="34" charset="0"/>
                <a:ea typeface="+mn-ea"/>
                <a:cs typeface="Segoe UI Light" panose="020B0502040204020203" pitchFamily="34" charset="0"/>
              </a:rPr>
              <a:t>It includes </a:t>
            </a:r>
            <a:r>
              <a:rPr lang="en-US" sz="2200" b="1" dirty="0">
                <a:solidFill>
                  <a:prstClr val="black">
                    <a:lumMod val="50000"/>
                    <a:lumOff val="50000"/>
                  </a:prstClr>
                </a:solidFill>
                <a:latin typeface="Segoe UI Light" panose="020B0502040204020203" pitchFamily="34" charset="0"/>
                <a:cs typeface="Segoe UI Light" panose="020B0502040204020203" pitchFamily="34" charset="0"/>
              </a:rPr>
              <a:t>a description and sample code related to all assigned work</a:t>
            </a:r>
            <a:endParaRPr kumimoji="0" lang="en-US" sz="2200" b="1" i="0" u="none" strike="noStrike" kern="1200" cap="none" spc="0" normalizeH="0" baseline="0" noProof="0" dirty="0">
              <a:ln>
                <a:noFill/>
              </a:ln>
              <a:solidFill>
                <a:prstClr val="black">
                  <a:lumMod val="50000"/>
                  <a:lumOff val="50000"/>
                </a:prstClr>
              </a:solidFill>
              <a:effectLst/>
              <a:uLnTx/>
              <a:uFillTx/>
              <a:latin typeface="Segoe UI Light" panose="020B0502040204020203" pitchFamily="34" charset="0"/>
              <a:ea typeface="+mn-ea"/>
              <a:cs typeface="Segoe UI Light" panose="020B0502040204020203" pitchFamily="34" charset="0"/>
            </a:endParaRPr>
          </a:p>
        </p:txBody>
      </p:sp>
      <p:pic>
        <p:nvPicPr>
          <p:cNvPr id="3" name="Picture 2" descr="Picture of the top of my jupyter notebook in my web browser">
            <a:extLst>
              <a:ext uri="{FF2B5EF4-FFF2-40B4-BE49-F238E27FC236}">
                <a16:creationId xmlns:a16="http://schemas.microsoft.com/office/drawing/2014/main" id="{F0F742AC-9E07-EA4F-81CB-E7B3066F57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2539250"/>
          </a:xfrm>
          <a:prstGeom prst="rect">
            <a:avLst/>
          </a:prstGeom>
        </p:spPr>
      </p:pic>
    </p:spTree>
    <p:extLst>
      <p:ext uri="{BB962C8B-B14F-4D97-AF65-F5344CB8AC3E}">
        <p14:creationId xmlns:p14="http://schemas.microsoft.com/office/powerpoint/2010/main" val="26925977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103F2-01BE-8A47-BD59-783B5B2B6F22}"/>
              </a:ext>
            </a:extLst>
          </p:cNvPr>
          <p:cNvSpPr>
            <a:spLocks noGrp="1"/>
          </p:cNvSpPr>
          <p:nvPr>
            <p:ph type="title"/>
          </p:nvPr>
        </p:nvSpPr>
        <p:spPr/>
        <p:txBody>
          <a:bodyPr/>
          <a:lstStyle/>
          <a:p>
            <a:r>
              <a:rPr lang="en-US" dirty="0"/>
              <a:t>Recognizing a sound</a:t>
            </a:r>
          </a:p>
        </p:txBody>
      </p:sp>
      <p:sp>
        <p:nvSpPr>
          <p:cNvPr id="3" name="Content Placeholder 2">
            <a:extLst>
              <a:ext uri="{FF2B5EF4-FFF2-40B4-BE49-F238E27FC236}">
                <a16:creationId xmlns:a16="http://schemas.microsoft.com/office/drawing/2014/main" id="{CC93C2AA-66FD-5B47-B21E-0D60E00EBA9B}"/>
              </a:ext>
            </a:extLst>
          </p:cNvPr>
          <p:cNvSpPr>
            <a:spLocks noGrp="1"/>
          </p:cNvSpPr>
          <p:nvPr>
            <p:ph idx="1"/>
          </p:nvPr>
        </p:nvSpPr>
        <p:spPr>
          <a:xfrm>
            <a:off x="838200" y="4735509"/>
            <a:ext cx="10515600" cy="1757363"/>
          </a:xfrm>
        </p:spPr>
        <p:txBody>
          <a:bodyPr/>
          <a:lstStyle/>
          <a:p>
            <a:pPr marL="0" indent="0">
              <a:buNone/>
            </a:pPr>
            <a:r>
              <a:rPr lang="en-US" dirty="0"/>
              <a:t>Running the classifier just produces a prediction. </a:t>
            </a:r>
            <a:br>
              <a:rPr lang="en-US" dirty="0"/>
            </a:br>
            <a:r>
              <a:rPr lang="en-US" dirty="0"/>
              <a:t>What do we do with that?</a:t>
            </a:r>
          </a:p>
        </p:txBody>
      </p:sp>
      <p:sp>
        <p:nvSpPr>
          <p:cNvPr id="4" name="Rectangle 3">
            <a:extLst>
              <a:ext uri="{FF2B5EF4-FFF2-40B4-BE49-F238E27FC236}">
                <a16:creationId xmlns:a16="http://schemas.microsoft.com/office/drawing/2014/main" id="{3259E09A-9340-7F4D-88EC-0A504BD1C431}"/>
              </a:ext>
            </a:extLst>
          </p:cNvPr>
          <p:cNvSpPr/>
          <p:nvPr/>
        </p:nvSpPr>
        <p:spPr>
          <a:xfrm>
            <a:off x="838200" y="1690690"/>
            <a:ext cx="11087100" cy="2862322"/>
          </a:xfrm>
          <a:prstGeom prst="rect">
            <a:avLst/>
          </a:prstGeom>
        </p:spPr>
        <p:txBody>
          <a:bodyPr wrap="square">
            <a:spAutoFit/>
          </a:bodyPr>
          <a:lstStyle/>
          <a:p>
            <a:r>
              <a:rPr lang="en-US" dirty="0">
                <a:solidFill>
                  <a:srgbClr val="AF00DB"/>
                </a:solidFill>
                <a:latin typeface="Courier New" panose="02070309020205020404" pitchFamily="49" charset="0"/>
              </a:rPr>
              <a:t>import</a:t>
            </a:r>
            <a:r>
              <a:rPr lang="en-US" dirty="0">
                <a:solidFill>
                  <a:srgbClr val="000000"/>
                </a:solidFill>
                <a:latin typeface="Courier New" panose="02070309020205020404" pitchFamily="49" charset="0"/>
              </a:rPr>
              <a:t> </a:t>
            </a:r>
            <a:r>
              <a:rPr lang="en-US" dirty="0" err="1">
                <a:solidFill>
                  <a:srgbClr val="000000"/>
                </a:solidFill>
                <a:latin typeface="Courier New" panose="02070309020205020404" pitchFamily="49" charset="0"/>
              </a:rPr>
              <a:t>IPython</a:t>
            </a:r>
            <a:endParaRPr lang="en-US" dirty="0">
              <a:solidFill>
                <a:srgbClr val="000000"/>
              </a:solidFill>
              <a:latin typeface="Courier New" panose="02070309020205020404" pitchFamily="49" charset="0"/>
            </a:endParaRPr>
          </a:p>
          <a:p>
            <a:br>
              <a:rPr lang="en-US" dirty="0">
                <a:solidFill>
                  <a:srgbClr val="000000"/>
                </a:solidFill>
                <a:latin typeface="Courier New" panose="02070309020205020404" pitchFamily="49" charset="0"/>
              </a:rPr>
            </a:br>
            <a:r>
              <a:rPr lang="en-US" dirty="0">
                <a:solidFill>
                  <a:srgbClr val="000000"/>
                </a:solidFill>
                <a:latin typeface="Courier New" panose="02070309020205020404" pitchFamily="49" charset="0"/>
              </a:rPr>
              <a:t>filename=</a:t>
            </a:r>
            <a:r>
              <a:rPr lang="en-US" dirty="0">
                <a:solidFill>
                  <a:srgbClr val="A31515"/>
                </a:solidFill>
                <a:latin typeface="Courier New" panose="02070309020205020404" pitchFamily="49" charset="0"/>
              </a:rPr>
              <a:t>‘xxx'</a:t>
            </a:r>
            <a:endParaRPr lang="en-US" dirty="0">
              <a:solidFill>
                <a:srgbClr val="000000"/>
              </a:solidFill>
              <a:latin typeface="Courier New" panose="02070309020205020404" pitchFamily="49" charset="0"/>
            </a:endParaRPr>
          </a:p>
          <a:p>
            <a:r>
              <a:rPr lang="en-US" dirty="0">
                <a:solidFill>
                  <a:srgbClr val="000000"/>
                </a:solidFill>
                <a:latin typeface="Courier New" panose="02070309020205020404" pitchFamily="49" charset="0"/>
              </a:rPr>
              <a:t>spec=</a:t>
            </a:r>
            <a:r>
              <a:rPr lang="en-US" dirty="0" err="1">
                <a:solidFill>
                  <a:srgbClr val="000000"/>
                </a:solidFill>
                <a:latin typeface="Courier New" panose="02070309020205020404" pitchFamily="49" charset="0"/>
              </a:rPr>
              <a:t>spec_to_image</a:t>
            </a:r>
            <a:r>
              <a:rPr lang="en-US" dirty="0">
                <a:solidFill>
                  <a:srgbClr val="000000"/>
                </a:solidFill>
                <a:latin typeface="Courier New" panose="02070309020205020404" pitchFamily="49" charset="0"/>
              </a:rPr>
              <a:t>(</a:t>
            </a:r>
            <a:r>
              <a:rPr lang="en-US" dirty="0" err="1">
                <a:solidFill>
                  <a:srgbClr val="000000"/>
                </a:solidFill>
                <a:latin typeface="Courier New" panose="02070309020205020404" pitchFamily="49" charset="0"/>
              </a:rPr>
              <a:t>get_melspectrogram_db</a:t>
            </a:r>
            <a:r>
              <a:rPr lang="en-US" dirty="0">
                <a:solidFill>
                  <a:srgbClr val="000000"/>
                </a:solidFill>
                <a:latin typeface="Courier New" panose="02070309020205020404" pitchFamily="49" charset="0"/>
              </a:rPr>
              <a:t>(filename))</a:t>
            </a:r>
          </a:p>
          <a:p>
            <a:endParaRPr lang="en-US" dirty="0">
              <a:solidFill>
                <a:srgbClr val="008000"/>
              </a:solidFill>
              <a:latin typeface="Courier New" panose="02070309020205020404" pitchFamily="49" charset="0"/>
            </a:endParaRPr>
          </a:p>
          <a:p>
            <a:r>
              <a:rPr lang="en-US" dirty="0">
                <a:solidFill>
                  <a:srgbClr val="008000"/>
                </a:solidFill>
                <a:latin typeface="Courier New" panose="02070309020205020404" pitchFamily="49" charset="0"/>
              </a:rPr>
              <a:t># …</a:t>
            </a:r>
          </a:p>
          <a:p>
            <a:r>
              <a:rPr lang="en-US" dirty="0">
                <a:solidFill>
                  <a:srgbClr val="008000"/>
                </a:solidFill>
                <a:latin typeface="Courier New" panose="02070309020205020404" pitchFamily="49" charset="0"/>
              </a:rPr>
              <a:t># run the classifier</a:t>
            </a:r>
            <a:br>
              <a:rPr lang="en-US" dirty="0">
                <a:solidFill>
                  <a:srgbClr val="000000"/>
                </a:solidFill>
                <a:latin typeface="Courier New" panose="02070309020205020404" pitchFamily="49" charset="0"/>
              </a:rPr>
            </a:br>
            <a:r>
              <a:rPr lang="en-US" dirty="0" err="1">
                <a:solidFill>
                  <a:srgbClr val="000000"/>
                </a:solidFill>
                <a:latin typeface="Courier New" panose="02070309020205020404" pitchFamily="49" charset="0"/>
              </a:rPr>
              <a:t>spec_t</a:t>
            </a:r>
            <a:r>
              <a:rPr lang="en-US" dirty="0">
                <a:solidFill>
                  <a:srgbClr val="000000"/>
                </a:solidFill>
                <a:latin typeface="Courier New" panose="02070309020205020404" pitchFamily="49" charset="0"/>
              </a:rPr>
              <a:t>=</a:t>
            </a:r>
            <a:r>
              <a:rPr lang="en-US" dirty="0" err="1">
                <a:solidFill>
                  <a:srgbClr val="000000"/>
                </a:solidFill>
                <a:latin typeface="Courier New" panose="02070309020205020404" pitchFamily="49" charset="0"/>
              </a:rPr>
              <a:t>torch.tensor</a:t>
            </a:r>
            <a:r>
              <a:rPr lang="en-US" dirty="0">
                <a:solidFill>
                  <a:srgbClr val="000000"/>
                </a:solidFill>
                <a:latin typeface="Courier New" panose="02070309020205020404" pitchFamily="49" charset="0"/>
              </a:rPr>
              <a:t>(spec).to(device, </a:t>
            </a:r>
            <a:r>
              <a:rPr lang="en-US" dirty="0" err="1">
                <a:solidFill>
                  <a:srgbClr val="000000"/>
                </a:solidFill>
                <a:latin typeface="Courier New" panose="02070309020205020404" pitchFamily="49" charset="0"/>
              </a:rPr>
              <a:t>dtype</a:t>
            </a:r>
            <a:r>
              <a:rPr lang="en-US" dirty="0">
                <a:solidFill>
                  <a:srgbClr val="000000"/>
                </a:solidFill>
                <a:latin typeface="Courier New" panose="02070309020205020404" pitchFamily="49" charset="0"/>
              </a:rPr>
              <a:t>=torch.float32)</a:t>
            </a:r>
          </a:p>
          <a:p>
            <a:r>
              <a:rPr lang="en-US" dirty="0">
                <a:solidFill>
                  <a:srgbClr val="000000"/>
                </a:solidFill>
                <a:latin typeface="Courier New" panose="02070309020205020404" pitchFamily="49" charset="0"/>
              </a:rPr>
              <a:t>pr=</a:t>
            </a:r>
            <a:r>
              <a:rPr lang="en-US" dirty="0" err="1">
                <a:solidFill>
                  <a:srgbClr val="000000"/>
                </a:solidFill>
                <a:latin typeface="Courier New" panose="02070309020205020404" pitchFamily="49" charset="0"/>
              </a:rPr>
              <a:t>mobilenet_model.forward</a:t>
            </a:r>
            <a:r>
              <a:rPr lang="en-US" dirty="0">
                <a:solidFill>
                  <a:srgbClr val="000000"/>
                </a:solidFill>
                <a:latin typeface="Courier New" panose="02070309020205020404" pitchFamily="49" charset="0"/>
              </a:rPr>
              <a:t>(</a:t>
            </a:r>
            <a:r>
              <a:rPr lang="en-US" dirty="0" err="1">
                <a:solidFill>
                  <a:srgbClr val="000000"/>
                </a:solidFill>
                <a:latin typeface="Courier New" panose="02070309020205020404" pitchFamily="49" charset="0"/>
              </a:rPr>
              <a:t>spec_t.reshape</a:t>
            </a:r>
            <a:r>
              <a:rPr lang="en-US" dirty="0">
                <a:solidFill>
                  <a:srgbClr val="000000"/>
                </a:solidFill>
                <a:latin typeface="Courier New" panose="02070309020205020404" pitchFamily="49" charset="0"/>
              </a:rPr>
              <a:t>(</a:t>
            </a:r>
            <a:r>
              <a:rPr lang="en-US" dirty="0">
                <a:solidFill>
                  <a:srgbClr val="09885A"/>
                </a:solidFill>
                <a:latin typeface="Courier New" panose="02070309020205020404" pitchFamily="49" charset="0"/>
              </a:rPr>
              <a:t>1</a:t>
            </a:r>
            <a:r>
              <a:rPr lang="en-US" dirty="0">
                <a:solidFill>
                  <a:srgbClr val="000000"/>
                </a:solidFill>
                <a:latin typeface="Courier New" panose="02070309020205020404" pitchFamily="49" charset="0"/>
              </a:rPr>
              <a:t>,</a:t>
            </a:r>
            <a:r>
              <a:rPr lang="en-US" dirty="0">
                <a:solidFill>
                  <a:srgbClr val="09885A"/>
                </a:solidFill>
                <a:latin typeface="Courier New" panose="02070309020205020404" pitchFamily="49" charset="0"/>
              </a:rPr>
              <a:t>1</a:t>
            </a:r>
            <a:r>
              <a:rPr lang="en-US" dirty="0">
                <a:solidFill>
                  <a:srgbClr val="000000"/>
                </a:solidFill>
                <a:latin typeface="Courier New" panose="02070309020205020404" pitchFamily="49" charset="0"/>
              </a:rPr>
              <a:t>,*</a:t>
            </a:r>
            <a:r>
              <a:rPr lang="en-US" dirty="0" err="1">
                <a:solidFill>
                  <a:srgbClr val="000000"/>
                </a:solidFill>
                <a:latin typeface="Courier New" panose="02070309020205020404" pitchFamily="49" charset="0"/>
              </a:rPr>
              <a:t>spec_t.shape</a:t>
            </a:r>
            <a:r>
              <a:rPr lang="en-US" dirty="0">
                <a:solidFill>
                  <a:srgbClr val="000000"/>
                </a:solidFill>
                <a:latin typeface="Courier New" panose="02070309020205020404" pitchFamily="49" charset="0"/>
              </a:rPr>
              <a:t>))</a:t>
            </a:r>
          </a:p>
          <a:p>
            <a:r>
              <a:rPr lang="en-US" dirty="0" err="1">
                <a:solidFill>
                  <a:srgbClr val="000000"/>
                </a:solidFill>
                <a:latin typeface="Courier New" panose="02070309020205020404" pitchFamily="49" charset="0"/>
              </a:rPr>
              <a:t>ind</a:t>
            </a:r>
            <a:r>
              <a:rPr lang="en-US" dirty="0">
                <a:solidFill>
                  <a:srgbClr val="000000"/>
                </a:solidFill>
                <a:latin typeface="Courier New" panose="02070309020205020404" pitchFamily="49" charset="0"/>
              </a:rPr>
              <a:t> = </a:t>
            </a:r>
            <a:r>
              <a:rPr lang="en-US" dirty="0" err="1">
                <a:solidFill>
                  <a:srgbClr val="000000"/>
                </a:solidFill>
                <a:latin typeface="Courier New" panose="02070309020205020404" pitchFamily="49" charset="0"/>
              </a:rPr>
              <a:t>pr.argmax</a:t>
            </a:r>
            <a:r>
              <a:rPr lang="en-US" dirty="0">
                <a:solidFill>
                  <a:srgbClr val="000000"/>
                </a:solidFill>
                <a:latin typeface="Courier New" panose="02070309020205020404" pitchFamily="49" charset="0"/>
              </a:rPr>
              <a:t>(dim=</a:t>
            </a:r>
            <a:r>
              <a:rPr lang="en-US" dirty="0">
                <a:solidFill>
                  <a:srgbClr val="09885A"/>
                </a:solidFill>
                <a:latin typeface="Courier New" panose="02070309020205020404" pitchFamily="49" charset="0"/>
              </a:rPr>
              <a:t>1</a:t>
            </a:r>
            <a:r>
              <a:rPr lang="en-US" dirty="0">
                <a:solidFill>
                  <a:srgbClr val="000000"/>
                </a:solidFill>
                <a:latin typeface="Courier New" panose="02070309020205020404" pitchFamily="49" charset="0"/>
              </a:rPr>
              <a:t>).</a:t>
            </a:r>
            <a:r>
              <a:rPr lang="en-US" dirty="0" err="1">
                <a:solidFill>
                  <a:srgbClr val="000000"/>
                </a:solidFill>
                <a:latin typeface="Courier New" panose="02070309020205020404" pitchFamily="49" charset="0"/>
              </a:rPr>
              <a:t>cpu</a:t>
            </a:r>
            <a:r>
              <a:rPr lang="en-US" dirty="0">
                <a:solidFill>
                  <a:srgbClr val="000000"/>
                </a:solidFill>
                <a:latin typeface="Courier New" panose="02070309020205020404" pitchFamily="49" charset="0"/>
              </a:rPr>
              <a:t>().detach().</a:t>
            </a:r>
            <a:r>
              <a:rPr lang="en-US" dirty="0" err="1">
                <a:solidFill>
                  <a:srgbClr val="000000"/>
                </a:solidFill>
                <a:latin typeface="Courier New" panose="02070309020205020404" pitchFamily="49" charset="0"/>
              </a:rPr>
              <a:t>numpy</a:t>
            </a:r>
            <a:r>
              <a:rPr lang="en-US" dirty="0">
                <a:solidFill>
                  <a:srgbClr val="000000"/>
                </a:solidFill>
                <a:latin typeface="Courier New" panose="02070309020205020404" pitchFamily="49" charset="0"/>
              </a:rPr>
              <a:t>().ravel()[</a:t>
            </a:r>
            <a:r>
              <a:rPr lang="en-US" dirty="0">
                <a:solidFill>
                  <a:srgbClr val="09885A"/>
                </a:solidFill>
                <a:latin typeface="Courier New" panose="02070309020205020404" pitchFamily="49" charset="0"/>
              </a:rPr>
              <a:t>0</a:t>
            </a:r>
            <a:r>
              <a:rPr lang="en-US" dirty="0">
                <a:solidFill>
                  <a:srgbClr val="000000"/>
                </a:solidFill>
                <a:latin typeface="Courier New" panose="02070309020205020404" pitchFamily="49" charset="0"/>
              </a:rPr>
              <a:t>]</a:t>
            </a:r>
          </a:p>
        </p:txBody>
      </p:sp>
    </p:spTree>
    <p:extLst>
      <p:ext uri="{BB962C8B-B14F-4D97-AF65-F5344CB8AC3E}">
        <p14:creationId xmlns:p14="http://schemas.microsoft.com/office/powerpoint/2010/main" val="1811476650"/>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0787ACF-0ADE-3049-93AC-BFB8D44486DC}"/>
              </a:ext>
            </a:extLst>
          </p:cNvPr>
          <p:cNvSpPr/>
          <p:nvPr/>
        </p:nvSpPr>
        <p:spPr>
          <a:xfrm>
            <a:off x="519112" y="3292600"/>
            <a:ext cx="11153775" cy="4801314"/>
          </a:xfrm>
          <a:prstGeom prst="rect">
            <a:avLst/>
          </a:prstGeom>
        </p:spPr>
        <p:txBody>
          <a:bodyPr wrap="square">
            <a:spAutoFit/>
          </a:bodyPr>
          <a:lstStyle/>
          <a:p>
            <a:r>
              <a:rPr lang="en-US" dirty="0">
                <a:solidFill>
                  <a:srgbClr val="212121"/>
                </a:solidFill>
                <a:latin typeface="Courier New" panose="02070309020205020404" pitchFamily="49" charset="0"/>
              </a:rPr>
              <a:t>['airplane', 'breathing', '</a:t>
            </a:r>
            <a:r>
              <a:rPr lang="en-US" dirty="0" err="1">
                <a:solidFill>
                  <a:srgbClr val="212121"/>
                </a:solidFill>
                <a:latin typeface="Courier New" panose="02070309020205020404" pitchFamily="49" charset="0"/>
              </a:rPr>
              <a:t>brushing_teeth</a:t>
            </a:r>
            <a:r>
              <a:rPr lang="en-US" dirty="0">
                <a:solidFill>
                  <a:srgbClr val="212121"/>
                </a:solidFill>
                <a:latin typeface="Courier New" panose="02070309020205020404" pitchFamily="49" charset="0"/>
              </a:rPr>
              <a:t>', '</a:t>
            </a:r>
            <a:r>
              <a:rPr lang="en-US" dirty="0" err="1">
                <a:solidFill>
                  <a:srgbClr val="212121"/>
                </a:solidFill>
                <a:latin typeface="Courier New" panose="02070309020205020404" pitchFamily="49" charset="0"/>
              </a:rPr>
              <a:t>can_opening</a:t>
            </a:r>
            <a:r>
              <a:rPr lang="en-US" dirty="0">
                <a:solidFill>
                  <a:srgbClr val="212121"/>
                </a:solidFill>
                <a:latin typeface="Courier New" panose="02070309020205020404" pitchFamily="49" charset="0"/>
              </a:rPr>
              <a:t>', '</a:t>
            </a:r>
            <a:r>
              <a:rPr lang="en-US" dirty="0" err="1">
                <a:solidFill>
                  <a:srgbClr val="212121"/>
                </a:solidFill>
                <a:latin typeface="Courier New" panose="02070309020205020404" pitchFamily="49" charset="0"/>
              </a:rPr>
              <a:t>car_horn</a:t>
            </a:r>
            <a:r>
              <a:rPr lang="en-US" dirty="0">
                <a:solidFill>
                  <a:srgbClr val="212121"/>
                </a:solidFill>
                <a:latin typeface="Courier New" panose="02070309020205020404" pitchFamily="49" charset="0"/>
              </a:rPr>
              <a:t>', 'cat', </a:t>
            </a:r>
            <a:r>
              <a:rPr lang="en-US" b="1" dirty="0">
                <a:solidFill>
                  <a:srgbClr val="212121"/>
                </a:solidFill>
                <a:latin typeface="Courier New" panose="02070309020205020404" pitchFamily="49" charset="0"/>
              </a:rPr>
              <a:t>'chainsaw</a:t>
            </a:r>
            <a:r>
              <a:rPr lang="en-US" dirty="0">
                <a:solidFill>
                  <a:srgbClr val="212121"/>
                </a:solidFill>
                <a:latin typeface="Courier New" panose="02070309020205020404" pitchFamily="49" charset="0"/>
              </a:rPr>
              <a:t>', '</a:t>
            </a:r>
            <a:r>
              <a:rPr lang="en-US" dirty="0" err="1">
                <a:solidFill>
                  <a:srgbClr val="212121"/>
                </a:solidFill>
                <a:latin typeface="Courier New" panose="02070309020205020404" pitchFamily="49" charset="0"/>
              </a:rPr>
              <a:t>chirping_birds</a:t>
            </a:r>
            <a:r>
              <a:rPr lang="en-US" dirty="0">
                <a:solidFill>
                  <a:srgbClr val="212121"/>
                </a:solidFill>
                <a:latin typeface="Courier New" panose="02070309020205020404" pitchFamily="49" charset="0"/>
              </a:rPr>
              <a:t>', '</a:t>
            </a:r>
            <a:r>
              <a:rPr lang="en-US" dirty="0" err="1">
                <a:solidFill>
                  <a:srgbClr val="212121"/>
                </a:solidFill>
                <a:latin typeface="Courier New" panose="02070309020205020404" pitchFamily="49" charset="0"/>
              </a:rPr>
              <a:t>church_bells</a:t>
            </a:r>
            <a:r>
              <a:rPr lang="en-US" dirty="0">
                <a:solidFill>
                  <a:srgbClr val="212121"/>
                </a:solidFill>
                <a:latin typeface="Courier New" panose="02070309020205020404" pitchFamily="49" charset="0"/>
              </a:rPr>
              <a:t>', 'clapping', '</a:t>
            </a:r>
            <a:r>
              <a:rPr lang="en-US" dirty="0" err="1">
                <a:solidFill>
                  <a:srgbClr val="212121"/>
                </a:solidFill>
                <a:latin typeface="Courier New" panose="02070309020205020404" pitchFamily="49" charset="0"/>
              </a:rPr>
              <a:t>clock_alarm</a:t>
            </a:r>
            <a:r>
              <a:rPr lang="en-US" dirty="0">
                <a:solidFill>
                  <a:srgbClr val="212121"/>
                </a:solidFill>
                <a:latin typeface="Courier New" panose="02070309020205020404" pitchFamily="49" charset="0"/>
              </a:rPr>
              <a:t>', '</a:t>
            </a:r>
            <a:r>
              <a:rPr lang="en-US" dirty="0" err="1">
                <a:solidFill>
                  <a:srgbClr val="212121"/>
                </a:solidFill>
                <a:latin typeface="Courier New" panose="02070309020205020404" pitchFamily="49" charset="0"/>
              </a:rPr>
              <a:t>clock_tick</a:t>
            </a:r>
            <a:r>
              <a:rPr lang="en-US" dirty="0">
                <a:solidFill>
                  <a:srgbClr val="212121"/>
                </a:solidFill>
                <a:latin typeface="Courier New" panose="02070309020205020404" pitchFamily="49" charset="0"/>
              </a:rPr>
              <a:t>', 'coughing', 'cow', '</a:t>
            </a:r>
            <a:r>
              <a:rPr lang="en-US" dirty="0" err="1">
                <a:solidFill>
                  <a:srgbClr val="212121"/>
                </a:solidFill>
                <a:latin typeface="Courier New" panose="02070309020205020404" pitchFamily="49" charset="0"/>
              </a:rPr>
              <a:t>crackling_fire</a:t>
            </a:r>
            <a:r>
              <a:rPr lang="en-US" dirty="0">
                <a:solidFill>
                  <a:srgbClr val="212121"/>
                </a:solidFill>
                <a:latin typeface="Courier New" panose="02070309020205020404" pitchFamily="49" charset="0"/>
              </a:rPr>
              <a:t>', 'crickets', 'crow', '</a:t>
            </a:r>
            <a:r>
              <a:rPr lang="en-US" dirty="0" err="1">
                <a:solidFill>
                  <a:srgbClr val="212121"/>
                </a:solidFill>
                <a:latin typeface="Courier New" panose="02070309020205020404" pitchFamily="49" charset="0"/>
              </a:rPr>
              <a:t>crying_baby</a:t>
            </a:r>
            <a:r>
              <a:rPr lang="en-US" dirty="0">
                <a:solidFill>
                  <a:srgbClr val="212121"/>
                </a:solidFill>
                <a:latin typeface="Courier New" panose="02070309020205020404" pitchFamily="49" charset="0"/>
              </a:rPr>
              <a:t>', 'dog', '</a:t>
            </a:r>
            <a:r>
              <a:rPr lang="en-US" dirty="0" err="1">
                <a:solidFill>
                  <a:srgbClr val="212121"/>
                </a:solidFill>
                <a:latin typeface="Courier New" panose="02070309020205020404" pitchFamily="49" charset="0"/>
              </a:rPr>
              <a:t>door_wood_creaks</a:t>
            </a:r>
            <a:r>
              <a:rPr lang="en-US" dirty="0">
                <a:solidFill>
                  <a:srgbClr val="212121"/>
                </a:solidFill>
                <a:latin typeface="Courier New" panose="02070309020205020404" pitchFamily="49" charset="0"/>
              </a:rPr>
              <a:t>', '</a:t>
            </a:r>
            <a:r>
              <a:rPr lang="en-US" dirty="0" err="1">
                <a:solidFill>
                  <a:srgbClr val="212121"/>
                </a:solidFill>
                <a:latin typeface="Courier New" panose="02070309020205020404" pitchFamily="49" charset="0"/>
              </a:rPr>
              <a:t>door_wood_knock</a:t>
            </a:r>
            <a:r>
              <a:rPr lang="en-US" dirty="0">
                <a:solidFill>
                  <a:srgbClr val="212121"/>
                </a:solidFill>
                <a:latin typeface="Courier New" panose="02070309020205020404" pitchFamily="49" charset="0"/>
              </a:rPr>
              <a:t>', '</a:t>
            </a:r>
            <a:r>
              <a:rPr lang="en-US" dirty="0" err="1">
                <a:solidFill>
                  <a:srgbClr val="212121"/>
                </a:solidFill>
                <a:latin typeface="Courier New" panose="02070309020205020404" pitchFamily="49" charset="0"/>
              </a:rPr>
              <a:t>drinking_sipping</a:t>
            </a:r>
            <a:r>
              <a:rPr lang="en-US" dirty="0">
                <a:solidFill>
                  <a:srgbClr val="212121"/>
                </a:solidFill>
                <a:latin typeface="Courier New" panose="02070309020205020404" pitchFamily="49" charset="0"/>
              </a:rPr>
              <a:t>', 'engine', 'fireworks', 'footsteps', 'frog', '</a:t>
            </a:r>
            <a:r>
              <a:rPr lang="en-US" dirty="0" err="1">
                <a:solidFill>
                  <a:srgbClr val="212121"/>
                </a:solidFill>
                <a:latin typeface="Courier New" panose="02070309020205020404" pitchFamily="49" charset="0"/>
              </a:rPr>
              <a:t>glass_breaking</a:t>
            </a:r>
            <a:r>
              <a:rPr lang="en-US" dirty="0">
                <a:solidFill>
                  <a:srgbClr val="212121"/>
                </a:solidFill>
                <a:latin typeface="Courier New" panose="02070309020205020404" pitchFamily="49" charset="0"/>
              </a:rPr>
              <a:t>', '</a:t>
            </a:r>
            <a:r>
              <a:rPr lang="en-US" dirty="0" err="1">
                <a:solidFill>
                  <a:srgbClr val="212121"/>
                </a:solidFill>
                <a:latin typeface="Courier New" panose="02070309020205020404" pitchFamily="49" charset="0"/>
              </a:rPr>
              <a:t>hand_saw</a:t>
            </a:r>
            <a:r>
              <a:rPr lang="en-US" dirty="0">
                <a:solidFill>
                  <a:srgbClr val="212121"/>
                </a:solidFill>
                <a:latin typeface="Courier New" panose="02070309020205020404" pitchFamily="49" charset="0"/>
              </a:rPr>
              <a:t>', 'helicopter', 'hen', 'insects', '</a:t>
            </a:r>
            <a:r>
              <a:rPr lang="en-US" dirty="0" err="1">
                <a:solidFill>
                  <a:srgbClr val="212121"/>
                </a:solidFill>
                <a:latin typeface="Courier New" panose="02070309020205020404" pitchFamily="49" charset="0"/>
              </a:rPr>
              <a:t>keyboard_typing</a:t>
            </a:r>
            <a:r>
              <a:rPr lang="en-US" dirty="0">
                <a:solidFill>
                  <a:srgbClr val="212121"/>
                </a:solidFill>
                <a:latin typeface="Courier New" panose="02070309020205020404" pitchFamily="49" charset="0"/>
              </a:rPr>
              <a:t>', 'laughing', '</a:t>
            </a:r>
            <a:r>
              <a:rPr lang="en-US" dirty="0" err="1">
                <a:solidFill>
                  <a:srgbClr val="212121"/>
                </a:solidFill>
                <a:latin typeface="Courier New" panose="02070309020205020404" pitchFamily="49" charset="0"/>
              </a:rPr>
              <a:t>mouse_click</a:t>
            </a:r>
            <a:r>
              <a:rPr lang="en-US" dirty="0">
                <a:solidFill>
                  <a:srgbClr val="212121"/>
                </a:solidFill>
                <a:latin typeface="Courier New" panose="02070309020205020404" pitchFamily="49" charset="0"/>
              </a:rPr>
              <a:t>', 'pig', '</a:t>
            </a:r>
            <a:r>
              <a:rPr lang="en-US" dirty="0" err="1">
                <a:solidFill>
                  <a:srgbClr val="212121"/>
                </a:solidFill>
                <a:latin typeface="Courier New" panose="02070309020205020404" pitchFamily="49" charset="0"/>
              </a:rPr>
              <a:t>pouring_water</a:t>
            </a:r>
            <a:r>
              <a:rPr lang="en-US" dirty="0">
                <a:solidFill>
                  <a:srgbClr val="212121"/>
                </a:solidFill>
                <a:latin typeface="Courier New" panose="02070309020205020404" pitchFamily="49" charset="0"/>
              </a:rPr>
              <a:t>', 'rain', 'rooster', '</a:t>
            </a:r>
            <a:r>
              <a:rPr lang="en-US" dirty="0" err="1">
                <a:solidFill>
                  <a:srgbClr val="212121"/>
                </a:solidFill>
                <a:latin typeface="Courier New" panose="02070309020205020404" pitchFamily="49" charset="0"/>
              </a:rPr>
              <a:t>sea_waves</a:t>
            </a:r>
            <a:r>
              <a:rPr lang="en-US" dirty="0">
                <a:solidFill>
                  <a:srgbClr val="212121"/>
                </a:solidFill>
                <a:latin typeface="Courier New" panose="02070309020205020404" pitchFamily="49" charset="0"/>
              </a:rPr>
              <a:t>', 'sheep', 'siren', 'sneezing', 'snoring', 'thunderstorm', '</a:t>
            </a:r>
            <a:r>
              <a:rPr lang="en-US" dirty="0" err="1">
                <a:solidFill>
                  <a:srgbClr val="212121"/>
                </a:solidFill>
                <a:latin typeface="Courier New" panose="02070309020205020404" pitchFamily="49" charset="0"/>
              </a:rPr>
              <a:t>toilet_flush</a:t>
            </a:r>
            <a:r>
              <a:rPr lang="en-US" dirty="0">
                <a:solidFill>
                  <a:srgbClr val="212121"/>
                </a:solidFill>
                <a:latin typeface="Courier New" panose="02070309020205020404" pitchFamily="49" charset="0"/>
              </a:rPr>
              <a:t>', 'train', '</a:t>
            </a:r>
            <a:r>
              <a:rPr lang="en-US" dirty="0" err="1">
                <a:solidFill>
                  <a:srgbClr val="212121"/>
                </a:solidFill>
                <a:latin typeface="Courier New" panose="02070309020205020404" pitchFamily="49" charset="0"/>
              </a:rPr>
              <a:t>vacuum_cleaner</a:t>
            </a:r>
            <a:r>
              <a:rPr lang="en-US" dirty="0">
                <a:solidFill>
                  <a:srgbClr val="212121"/>
                </a:solidFill>
                <a:latin typeface="Courier New" panose="02070309020205020404" pitchFamily="49" charset="0"/>
              </a:rPr>
              <a:t>', '</a:t>
            </a:r>
            <a:r>
              <a:rPr lang="en-US" dirty="0" err="1">
                <a:solidFill>
                  <a:srgbClr val="212121"/>
                </a:solidFill>
                <a:latin typeface="Courier New" panose="02070309020205020404" pitchFamily="49" charset="0"/>
              </a:rPr>
              <a:t>washing_machine</a:t>
            </a:r>
            <a:r>
              <a:rPr lang="en-US" dirty="0">
                <a:solidFill>
                  <a:srgbClr val="212121"/>
                </a:solidFill>
                <a:latin typeface="Courier New" panose="02070309020205020404" pitchFamily="49" charset="0"/>
              </a:rPr>
              <a:t>', '</a:t>
            </a:r>
            <a:r>
              <a:rPr lang="en-US" dirty="0" err="1">
                <a:solidFill>
                  <a:srgbClr val="212121"/>
                </a:solidFill>
                <a:latin typeface="Courier New" panose="02070309020205020404" pitchFamily="49" charset="0"/>
              </a:rPr>
              <a:t>water_drops</a:t>
            </a:r>
            <a:r>
              <a:rPr lang="en-US" dirty="0">
                <a:solidFill>
                  <a:srgbClr val="212121"/>
                </a:solidFill>
                <a:latin typeface="Courier New" panose="02070309020205020404" pitchFamily="49" charset="0"/>
              </a:rPr>
              <a:t>', 'wind'] [ 1.3459533 –</a:t>
            </a:r>
          </a:p>
          <a:p>
            <a:r>
              <a:rPr lang="en-US" dirty="0">
                <a:solidFill>
                  <a:srgbClr val="212121"/>
                </a:solidFill>
                <a:latin typeface="Courier New" panose="02070309020205020404" pitchFamily="49" charset="0"/>
              </a:rPr>
              <a:t>3.0258603 -5.1683273 -5.035662 -2.8611753 -5.750167 </a:t>
            </a:r>
            <a:r>
              <a:rPr lang="en-US" b="1" dirty="0">
                <a:solidFill>
                  <a:srgbClr val="212121"/>
                </a:solidFill>
                <a:latin typeface="Courier New" panose="02070309020205020404" pitchFamily="49" charset="0"/>
              </a:rPr>
              <a:t>9.654079</a:t>
            </a:r>
            <a:r>
              <a:rPr lang="en-US" dirty="0">
                <a:solidFill>
                  <a:srgbClr val="212121"/>
                </a:solidFill>
                <a:latin typeface="Courier New" panose="02070309020205020404" pitchFamily="49" charset="0"/>
              </a:rPr>
              <a:t> -4.220589 -1.0216336 -3.2998195 -2.4475672 -3.332674 -4.4169693 2.5586782 -3.7723405 -2.7986317 -4.8271456 -2.4624825 -5.727585 0.24346715 -6.2280035 -3.9031744 -2.9200776 -4.413866 -4.10637 -6.7493367 -3.8699594 -2.9640763 -1.3174963 -5.7777433 2.8157191 -4.1437087 -3.7695541 -4.5466576 -3.6635046 -3.9292922 -4.0700855 -5.7292895 -1.7848533 -1.6219376 -2.7396274 -3.9879334 -1.2638395 -3.4730475 1.1070809 -4.066631 0.47818667 -0.63872737 -4.015009 -4.1881375 ] Prediction: chainsaw</a:t>
            </a:r>
            <a:endParaRPr lang="en-US" dirty="0"/>
          </a:p>
        </p:txBody>
      </p:sp>
      <p:sp>
        <p:nvSpPr>
          <p:cNvPr id="2" name="Title 1">
            <a:extLst>
              <a:ext uri="{FF2B5EF4-FFF2-40B4-BE49-F238E27FC236}">
                <a16:creationId xmlns:a16="http://schemas.microsoft.com/office/drawing/2014/main" id="{1DD60F70-871C-D348-A2E9-53D386FCE13E}"/>
              </a:ext>
            </a:extLst>
          </p:cNvPr>
          <p:cNvSpPr>
            <a:spLocks noGrp="1"/>
          </p:cNvSpPr>
          <p:nvPr>
            <p:ph type="title"/>
          </p:nvPr>
        </p:nvSpPr>
        <p:spPr/>
        <p:txBody>
          <a:bodyPr/>
          <a:lstStyle/>
          <a:p>
            <a:r>
              <a:rPr lang="en-US" dirty="0"/>
              <a:t>What is</a:t>
            </a:r>
            <a:br>
              <a:rPr lang="en-US" dirty="0"/>
            </a:br>
            <a:r>
              <a:rPr lang="en-US" dirty="0"/>
              <a:t>returned?</a:t>
            </a:r>
          </a:p>
        </p:txBody>
      </p:sp>
      <p:sp>
        <p:nvSpPr>
          <p:cNvPr id="4" name="Rectangle 3">
            <a:extLst>
              <a:ext uri="{FF2B5EF4-FFF2-40B4-BE49-F238E27FC236}">
                <a16:creationId xmlns:a16="http://schemas.microsoft.com/office/drawing/2014/main" id="{B45CAFA4-B9EB-E94A-A02B-62EB11693DC5}"/>
              </a:ext>
            </a:extLst>
          </p:cNvPr>
          <p:cNvSpPr/>
          <p:nvPr/>
        </p:nvSpPr>
        <p:spPr>
          <a:xfrm>
            <a:off x="3448050" y="193678"/>
            <a:ext cx="8477249" cy="2862322"/>
          </a:xfrm>
          <a:prstGeom prst="rect">
            <a:avLst/>
          </a:prstGeom>
          <a:solidFill>
            <a:schemeClr val="bg1"/>
          </a:solidFill>
        </p:spPr>
        <p:txBody>
          <a:bodyPr wrap="square">
            <a:spAutoFit/>
          </a:bodyPr>
          <a:lstStyle/>
          <a:p>
            <a:r>
              <a:rPr lang="en-US" dirty="0">
                <a:solidFill>
                  <a:srgbClr val="008000"/>
                </a:solidFill>
                <a:latin typeface="Courier New" panose="02070309020205020404" pitchFamily="49" charset="0"/>
              </a:rPr>
              <a:t># prints the labels (all of the categories that could predicted)</a:t>
            </a:r>
            <a:endParaRPr lang="en-US" dirty="0">
              <a:solidFill>
                <a:srgbClr val="000000"/>
              </a:solidFill>
              <a:latin typeface="Courier New" panose="02070309020205020404" pitchFamily="49" charset="0"/>
            </a:endParaRPr>
          </a:p>
          <a:p>
            <a:r>
              <a:rPr lang="en-US" dirty="0">
                <a:solidFill>
                  <a:srgbClr val="795E26"/>
                </a:solidFill>
                <a:latin typeface="Courier New" panose="02070309020205020404" pitchFamily="49" charset="0"/>
              </a:rPr>
              <a:t>print</a:t>
            </a:r>
            <a:r>
              <a:rPr lang="en-US" dirty="0">
                <a:solidFill>
                  <a:srgbClr val="000000"/>
                </a:solidFill>
                <a:latin typeface="Courier New" panose="02070309020205020404" pitchFamily="49" charset="0"/>
              </a:rPr>
              <a:t>(</a:t>
            </a:r>
            <a:r>
              <a:rPr lang="en-US" dirty="0" err="1">
                <a:solidFill>
                  <a:srgbClr val="000000"/>
                </a:solidFill>
                <a:latin typeface="Courier New" panose="02070309020205020404" pitchFamily="49" charset="0"/>
              </a:rPr>
              <a:t>valid_data.categories</a:t>
            </a:r>
            <a:r>
              <a:rPr lang="en-US" dirty="0">
                <a:solidFill>
                  <a:srgbClr val="000000"/>
                </a:solidFill>
                <a:latin typeface="Courier New" panose="02070309020205020404" pitchFamily="49" charset="0"/>
              </a:rPr>
              <a:t>)</a:t>
            </a:r>
          </a:p>
          <a:p>
            <a:br>
              <a:rPr lang="en-US" dirty="0">
                <a:solidFill>
                  <a:srgbClr val="000000"/>
                </a:solidFill>
                <a:latin typeface="Courier New" panose="02070309020205020404" pitchFamily="49" charset="0"/>
              </a:rPr>
            </a:br>
            <a:r>
              <a:rPr lang="en-US" dirty="0">
                <a:solidFill>
                  <a:srgbClr val="008000"/>
                </a:solidFill>
                <a:latin typeface="Courier New" panose="02070309020205020404" pitchFamily="49" charset="0"/>
              </a:rPr>
              <a:t># prints the output values. The maximum one is the most likely prediction</a:t>
            </a:r>
            <a:endParaRPr lang="en-US" dirty="0">
              <a:solidFill>
                <a:srgbClr val="000000"/>
              </a:solidFill>
              <a:latin typeface="Courier New" panose="02070309020205020404" pitchFamily="49" charset="0"/>
            </a:endParaRPr>
          </a:p>
          <a:p>
            <a:r>
              <a:rPr lang="en-US" dirty="0">
                <a:solidFill>
                  <a:srgbClr val="795E26"/>
                </a:solidFill>
                <a:latin typeface="Courier New" panose="02070309020205020404" pitchFamily="49" charset="0"/>
              </a:rPr>
              <a:t>print</a:t>
            </a:r>
            <a:r>
              <a:rPr lang="en-US" dirty="0">
                <a:solidFill>
                  <a:srgbClr val="000000"/>
                </a:solidFill>
                <a:latin typeface="Courier New" panose="02070309020205020404" pitchFamily="49" charset="0"/>
              </a:rPr>
              <a:t>(</a:t>
            </a:r>
            <a:r>
              <a:rPr lang="en-US" dirty="0" err="1">
                <a:solidFill>
                  <a:srgbClr val="000000"/>
                </a:solidFill>
                <a:latin typeface="Courier New" panose="02070309020205020404" pitchFamily="49" charset="0"/>
              </a:rPr>
              <a:t>pr.cpu</a:t>
            </a:r>
            <a:r>
              <a:rPr lang="en-US" dirty="0">
                <a:solidFill>
                  <a:srgbClr val="000000"/>
                </a:solidFill>
                <a:latin typeface="Courier New" panose="02070309020205020404" pitchFamily="49" charset="0"/>
              </a:rPr>
              <a:t>().detach().</a:t>
            </a:r>
            <a:r>
              <a:rPr lang="en-US" dirty="0" err="1">
                <a:solidFill>
                  <a:srgbClr val="000000"/>
                </a:solidFill>
                <a:latin typeface="Courier New" panose="02070309020205020404" pitchFamily="49" charset="0"/>
              </a:rPr>
              <a:t>numpy</a:t>
            </a:r>
            <a:r>
              <a:rPr lang="en-US" dirty="0">
                <a:solidFill>
                  <a:srgbClr val="000000"/>
                </a:solidFill>
                <a:latin typeface="Courier New" panose="02070309020205020404" pitchFamily="49" charset="0"/>
              </a:rPr>
              <a:t>().ravel())</a:t>
            </a:r>
          </a:p>
          <a:p>
            <a:br>
              <a:rPr lang="en-US" dirty="0">
                <a:solidFill>
                  <a:srgbClr val="000000"/>
                </a:solidFill>
                <a:latin typeface="Courier New" panose="02070309020205020404" pitchFamily="49" charset="0"/>
              </a:rPr>
            </a:br>
            <a:r>
              <a:rPr lang="en-US" dirty="0">
                <a:solidFill>
                  <a:srgbClr val="008000"/>
                </a:solidFill>
                <a:latin typeface="Courier New" panose="02070309020205020404" pitchFamily="49" charset="0"/>
              </a:rPr>
              <a:t># prints the predicted value</a:t>
            </a:r>
            <a:endParaRPr lang="en-US" dirty="0">
              <a:solidFill>
                <a:srgbClr val="000000"/>
              </a:solidFill>
              <a:latin typeface="Courier New" panose="02070309020205020404" pitchFamily="49" charset="0"/>
            </a:endParaRPr>
          </a:p>
          <a:p>
            <a:r>
              <a:rPr lang="en-US" dirty="0">
                <a:solidFill>
                  <a:srgbClr val="795E26"/>
                </a:solidFill>
                <a:latin typeface="Courier New" panose="02070309020205020404" pitchFamily="49" charset="0"/>
              </a:rPr>
              <a:t>print</a:t>
            </a:r>
            <a:r>
              <a:rPr lang="en-US" dirty="0">
                <a:solidFill>
                  <a:srgbClr val="000000"/>
                </a:solidFill>
                <a:latin typeface="Courier New" panose="02070309020205020404" pitchFamily="49" charset="0"/>
              </a:rPr>
              <a:t>(</a:t>
            </a:r>
            <a:r>
              <a:rPr lang="en-US" dirty="0">
                <a:solidFill>
                  <a:srgbClr val="A31515"/>
                </a:solidFill>
                <a:latin typeface="Courier New" panose="02070309020205020404" pitchFamily="49" charset="0"/>
              </a:rPr>
              <a:t>"Prediction:"</a:t>
            </a:r>
            <a:r>
              <a:rPr lang="en-US" dirty="0">
                <a:solidFill>
                  <a:srgbClr val="000000"/>
                </a:solidFill>
                <a:latin typeface="Courier New" panose="02070309020205020404" pitchFamily="49" charset="0"/>
              </a:rPr>
              <a:t>, train_data.i2c[</a:t>
            </a:r>
            <a:r>
              <a:rPr lang="en-US" dirty="0" err="1">
                <a:solidFill>
                  <a:srgbClr val="000000"/>
                </a:solidFill>
                <a:latin typeface="Courier New" panose="02070309020205020404" pitchFamily="49" charset="0"/>
              </a:rPr>
              <a:t>ind</a:t>
            </a:r>
            <a:r>
              <a:rPr lang="en-US" dirty="0">
                <a:solidFill>
                  <a:srgbClr val="000000"/>
                </a:solidFill>
                <a:latin typeface="Courier New" panose="02070309020205020404" pitchFamily="49" charset="0"/>
              </a:rPr>
              <a:t>])</a:t>
            </a:r>
          </a:p>
        </p:txBody>
      </p:sp>
    </p:spTree>
    <p:extLst>
      <p:ext uri="{BB962C8B-B14F-4D97-AF65-F5344CB8AC3E}">
        <p14:creationId xmlns:p14="http://schemas.microsoft.com/office/powerpoint/2010/main" val="290104276"/>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90DC127-64AF-4806-B382-02A6B5C93400}"/>
              </a:ext>
            </a:extLst>
          </p:cNvPr>
          <p:cNvSpPr/>
          <p:nvPr/>
        </p:nvSpPr>
        <p:spPr>
          <a:xfrm>
            <a:off x="0" y="0"/>
            <a:ext cx="12192000" cy="6871254"/>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246" tIns="45718" rIns="91246" bIns="45718" rtlCol="0" anchor="ctr"/>
          <a:lstStyle/>
          <a:p>
            <a:pPr marL="0" marR="0" lvl="0" indent="0" algn="ctr" defTabSz="912201" rtl="0" eaLnBrk="1" fontAlgn="auto" latinLnBrk="0" hangingPunct="1">
              <a:lnSpc>
                <a:spcPct val="100000"/>
              </a:lnSpc>
              <a:spcBef>
                <a:spcPts val="0"/>
              </a:spcBef>
              <a:spcAft>
                <a:spcPts val="0"/>
              </a:spcAft>
              <a:buClrTx/>
              <a:buSzTx/>
              <a:buFontTx/>
              <a:buNone/>
              <a:tabLst/>
              <a:defRPr/>
            </a:pPr>
            <a:r>
              <a:rPr kumimoji="0" lang="en-US" sz="2600" b="0" i="0" u="none" strike="noStrike" kern="1200" cap="none" spc="0" normalizeH="0" baseline="0" noProof="0" dirty="0">
                <a:ln>
                  <a:noFill/>
                </a:ln>
                <a:solidFill>
                  <a:prstClr val="white"/>
                </a:solidFill>
                <a:effectLst/>
                <a:uLnTx/>
                <a:uFillTx/>
                <a:latin typeface="Segoe UI Light" panose="020B0502040204020203" pitchFamily="34" charset="0"/>
                <a:cs typeface="Segoe UI Light" panose="020B0502040204020203" pitchFamily="34" charset="0"/>
              </a:rPr>
              <a:t>Our world is filled with a rich diversity of </a:t>
            </a:r>
            <a:r>
              <a:rPr kumimoji="0" lang="en-US" sz="2600" b="0" i="0" u="none" strike="noStrike" kern="1200" cap="none" spc="0" normalizeH="0" baseline="0" noProof="0" dirty="0">
                <a:ln>
                  <a:noFill/>
                </a:ln>
                <a:solidFill>
                  <a:srgbClr val="FFC000"/>
                </a:solidFill>
                <a:effectLst/>
                <a:uLnTx/>
                <a:uFillTx/>
                <a:latin typeface="Segoe UI Semibold" panose="020B0702040204020203" pitchFamily="34" charset="0"/>
                <a:cs typeface="Segoe UI Semibold" panose="020B0702040204020203" pitchFamily="34" charset="0"/>
              </a:rPr>
              <a:t>sounds.</a:t>
            </a:r>
            <a:r>
              <a:rPr kumimoji="0" lang="en-US" sz="2600" b="0" i="0" u="none" strike="noStrike" kern="1200" cap="none" spc="0" normalizeH="0" baseline="0" noProof="0" dirty="0">
                <a:ln>
                  <a:noFill/>
                </a:ln>
                <a:solidFill>
                  <a:prstClr val="white"/>
                </a:solidFill>
                <a:effectLst/>
                <a:uLnTx/>
                <a:uFillTx/>
                <a:latin typeface="Segoe UI Light" panose="020B0502040204020203" pitchFamily="34" charset="0"/>
                <a:cs typeface="Segoe UI Light" panose="020B0502040204020203" pitchFamily="34" charset="0"/>
              </a:rPr>
              <a:t> </a:t>
            </a:r>
          </a:p>
        </p:txBody>
      </p:sp>
    </p:spTree>
    <p:extLst>
      <p:ext uri="{BB962C8B-B14F-4D97-AF65-F5344CB8AC3E}">
        <p14:creationId xmlns:p14="http://schemas.microsoft.com/office/powerpoint/2010/main" val="6891344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9A5E68-7B49-FD4D-B8B7-9B8FF212CADD}"/>
              </a:ext>
            </a:extLst>
          </p:cNvPr>
          <p:cNvSpPr>
            <a:spLocks noGrp="1"/>
          </p:cNvSpPr>
          <p:nvPr>
            <p:ph type="title"/>
          </p:nvPr>
        </p:nvSpPr>
        <p:spPr/>
        <p:txBody>
          <a:bodyPr/>
          <a:lstStyle/>
          <a:p>
            <a:r>
              <a:rPr lang="en-US" dirty="0"/>
              <a:t>You can try it in the notebook</a:t>
            </a:r>
          </a:p>
        </p:txBody>
      </p:sp>
      <p:sp>
        <p:nvSpPr>
          <p:cNvPr id="3" name="Content Placeholder 2">
            <a:extLst>
              <a:ext uri="{FF2B5EF4-FFF2-40B4-BE49-F238E27FC236}">
                <a16:creationId xmlns:a16="http://schemas.microsoft.com/office/drawing/2014/main" id="{11B6A9C9-9C2E-7D44-B42F-E0255741BA66}"/>
              </a:ext>
            </a:extLst>
          </p:cNvPr>
          <p:cNvSpPr>
            <a:spLocks noGrp="1"/>
          </p:cNvSpPr>
          <p:nvPr>
            <p:ph idx="1"/>
          </p:nvPr>
        </p:nvSpPr>
        <p:spPr/>
        <p:txBody>
          <a:bodyPr/>
          <a:lstStyle/>
          <a:p>
            <a:r>
              <a:rPr lang="en-US" dirty="0"/>
              <a:t>Download a sound from the internet</a:t>
            </a:r>
          </a:p>
          <a:p>
            <a:r>
              <a:rPr lang="en-US" dirty="0"/>
              <a:t>Or look up a sound in the ESC-50 database</a:t>
            </a:r>
          </a:p>
          <a:p>
            <a:r>
              <a:rPr lang="en-US" dirty="0"/>
              <a:t>Run the same code and see the accuracy</a:t>
            </a:r>
          </a:p>
        </p:txBody>
      </p:sp>
    </p:spTree>
    <p:extLst>
      <p:ext uri="{BB962C8B-B14F-4D97-AF65-F5344CB8AC3E}">
        <p14:creationId xmlns:p14="http://schemas.microsoft.com/office/powerpoint/2010/main" val="3935314493"/>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F349A0-A7B8-2849-AAD5-B6C6708DEEE7}"/>
              </a:ext>
            </a:extLst>
          </p:cNvPr>
          <p:cNvSpPr>
            <a:spLocks noGrp="1"/>
          </p:cNvSpPr>
          <p:nvPr>
            <p:ph type="title"/>
          </p:nvPr>
        </p:nvSpPr>
        <p:spPr/>
        <p:txBody>
          <a:bodyPr/>
          <a:lstStyle/>
          <a:p>
            <a:r>
              <a:rPr lang="en-US" dirty="0"/>
              <a:t>Visualizing the output</a:t>
            </a:r>
          </a:p>
        </p:txBody>
      </p:sp>
      <p:sp>
        <p:nvSpPr>
          <p:cNvPr id="3" name="Content Placeholder 2">
            <a:extLst>
              <a:ext uri="{FF2B5EF4-FFF2-40B4-BE49-F238E27FC236}">
                <a16:creationId xmlns:a16="http://schemas.microsoft.com/office/drawing/2014/main" id="{484D8055-BA95-024F-B174-6BE04B0FA57F}"/>
              </a:ext>
            </a:extLst>
          </p:cNvPr>
          <p:cNvSpPr>
            <a:spLocks noGrp="1"/>
          </p:cNvSpPr>
          <p:nvPr>
            <p:ph idx="1"/>
          </p:nvPr>
        </p:nvSpPr>
        <p:spPr/>
        <p:txBody>
          <a:bodyPr/>
          <a:lstStyle/>
          <a:p>
            <a:endParaRPr lang="en-US" dirty="0"/>
          </a:p>
        </p:txBody>
      </p:sp>
      <p:pic>
        <p:nvPicPr>
          <p:cNvPr id="5" name="Picture 4" descr="A bar chart. Y axis is the activation value. X axis is the 50 sounds that are being selected among when a new sound comes in. ">
            <a:extLst>
              <a:ext uri="{FF2B5EF4-FFF2-40B4-BE49-F238E27FC236}">
                <a16:creationId xmlns:a16="http://schemas.microsoft.com/office/drawing/2014/main" id="{ED82C850-58E4-4342-8DF1-3D78717EAE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3100" y="1516326"/>
            <a:ext cx="8928100" cy="4871774"/>
          </a:xfrm>
          <a:prstGeom prst="rect">
            <a:avLst/>
          </a:prstGeom>
        </p:spPr>
      </p:pic>
    </p:spTree>
    <p:extLst>
      <p:ext uri="{BB962C8B-B14F-4D97-AF65-F5344CB8AC3E}">
        <p14:creationId xmlns:p14="http://schemas.microsoft.com/office/powerpoint/2010/main" val="1844032261"/>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77ABD1-2EF0-CC4C-89FB-C2C44983ECEC}"/>
              </a:ext>
            </a:extLst>
          </p:cNvPr>
          <p:cNvSpPr>
            <a:spLocks noGrp="1"/>
          </p:cNvSpPr>
          <p:nvPr>
            <p:ph type="title"/>
          </p:nvPr>
        </p:nvSpPr>
        <p:spPr/>
        <p:txBody>
          <a:bodyPr/>
          <a:lstStyle/>
          <a:p>
            <a:r>
              <a:rPr lang="en-US" dirty="0"/>
              <a:t>Can create a simple interface</a:t>
            </a:r>
          </a:p>
        </p:txBody>
      </p:sp>
      <p:sp>
        <p:nvSpPr>
          <p:cNvPr id="5" name="Content Placeholder 4">
            <a:extLst>
              <a:ext uri="{FF2B5EF4-FFF2-40B4-BE49-F238E27FC236}">
                <a16:creationId xmlns:a16="http://schemas.microsoft.com/office/drawing/2014/main" id="{5600D491-D416-A945-8C53-F70750B63309}"/>
              </a:ext>
            </a:extLst>
          </p:cNvPr>
          <p:cNvSpPr>
            <a:spLocks noGrp="1"/>
          </p:cNvSpPr>
          <p:nvPr>
            <p:ph idx="1"/>
          </p:nvPr>
        </p:nvSpPr>
        <p:spPr>
          <a:xfrm>
            <a:off x="838200" y="3714885"/>
            <a:ext cx="10515600" cy="2462077"/>
          </a:xfrm>
        </p:spPr>
        <p:txBody>
          <a:bodyPr/>
          <a:lstStyle/>
          <a:p>
            <a:pPr marL="0" indent="0">
              <a:buNone/>
            </a:pPr>
            <a:r>
              <a:rPr lang="en-US" dirty="0" err="1"/>
              <a:t>visualize_output</a:t>
            </a:r>
            <a:r>
              <a:rPr lang="en-US" dirty="0"/>
              <a:t> is a function we gave you – try creating a different one to use instead</a:t>
            </a:r>
          </a:p>
          <a:p>
            <a:pPr>
              <a:buFontTx/>
              <a:buChar char="-"/>
            </a:pPr>
            <a:r>
              <a:rPr lang="en-US" dirty="0"/>
              <a:t>Ours shows all categories</a:t>
            </a:r>
          </a:p>
          <a:p>
            <a:pPr>
              <a:buFontTx/>
              <a:buChar char="-"/>
            </a:pPr>
            <a:r>
              <a:rPr lang="en-US" dirty="0"/>
              <a:t>Ours shows activation value</a:t>
            </a:r>
          </a:p>
          <a:p>
            <a:pPr marL="0" indent="0">
              <a:buNone/>
            </a:pPr>
            <a:r>
              <a:rPr lang="en-US" dirty="0"/>
              <a:t>What else could you show? How? Is text or audio better?</a:t>
            </a:r>
          </a:p>
        </p:txBody>
      </p:sp>
      <p:sp>
        <p:nvSpPr>
          <p:cNvPr id="4" name="Rectangle 3">
            <a:extLst>
              <a:ext uri="{FF2B5EF4-FFF2-40B4-BE49-F238E27FC236}">
                <a16:creationId xmlns:a16="http://schemas.microsoft.com/office/drawing/2014/main" id="{A2B01FC9-3743-4C40-8D55-85F25951E5B8}"/>
              </a:ext>
            </a:extLst>
          </p:cNvPr>
          <p:cNvSpPr/>
          <p:nvPr/>
        </p:nvSpPr>
        <p:spPr>
          <a:xfrm>
            <a:off x="838200" y="1825625"/>
            <a:ext cx="6096000" cy="1754326"/>
          </a:xfrm>
          <a:prstGeom prst="rect">
            <a:avLst/>
          </a:prstGeom>
        </p:spPr>
        <p:txBody>
          <a:bodyPr>
            <a:spAutoFit/>
          </a:bodyPr>
          <a:lstStyle/>
          <a:p>
            <a:r>
              <a:rPr lang="en-US" dirty="0">
                <a:solidFill>
                  <a:srgbClr val="008000"/>
                </a:solidFill>
                <a:latin typeface="Courier New" panose="02070309020205020404" pitchFamily="49" charset="0"/>
              </a:rPr>
              <a:t># Creates an interface which lets you pick an audio file and then visualizes the activation values</a:t>
            </a:r>
            <a:endParaRPr lang="en-US" dirty="0">
              <a:solidFill>
                <a:srgbClr val="000000"/>
              </a:solidFill>
              <a:latin typeface="Courier New" panose="02070309020205020404" pitchFamily="49" charset="0"/>
            </a:endParaRPr>
          </a:p>
          <a:p>
            <a:r>
              <a:rPr lang="en-US" dirty="0">
                <a:solidFill>
                  <a:srgbClr val="000000"/>
                </a:solidFill>
                <a:latin typeface="Courier New" panose="02070309020205020404" pitchFamily="49" charset="0"/>
              </a:rPr>
              <a:t>interact(</a:t>
            </a:r>
            <a:r>
              <a:rPr lang="en-US" dirty="0">
                <a:solidFill>
                  <a:srgbClr val="0000FF"/>
                </a:solidFill>
                <a:latin typeface="Courier New" panose="02070309020205020404" pitchFamily="49" charset="0"/>
              </a:rPr>
              <a:t>lambda</a:t>
            </a:r>
            <a:r>
              <a:rPr lang="en-US" dirty="0">
                <a:solidFill>
                  <a:srgbClr val="000000"/>
                </a:solidFill>
                <a:latin typeface="Courier New" panose="02070309020205020404" pitchFamily="49" charset="0"/>
              </a:rPr>
              <a:t> category: </a:t>
            </a:r>
            <a:r>
              <a:rPr lang="en-US" dirty="0" err="1">
                <a:solidFill>
                  <a:srgbClr val="000000"/>
                </a:solidFill>
                <a:latin typeface="Courier New" panose="02070309020205020404" pitchFamily="49" charset="0"/>
              </a:rPr>
              <a:t>visualize_output</a:t>
            </a:r>
            <a:r>
              <a:rPr lang="en-US" dirty="0">
                <a:solidFill>
                  <a:srgbClr val="000000"/>
                </a:solidFill>
                <a:latin typeface="Courier New" panose="02070309020205020404" pitchFamily="49" charset="0"/>
              </a:rPr>
              <a:t>(category), category=</a:t>
            </a:r>
            <a:r>
              <a:rPr lang="en-US" dirty="0">
                <a:solidFill>
                  <a:srgbClr val="795E26"/>
                </a:solidFill>
                <a:latin typeface="Courier New" panose="02070309020205020404" pitchFamily="49" charset="0"/>
              </a:rPr>
              <a:t>sorted</a:t>
            </a:r>
            <a:r>
              <a:rPr lang="en-US" dirty="0">
                <a:solidFill>
                  <a:srgbClr val="000000"/>
                </a:solidFill>
                <a:latin typeface="Courier New" panose="02070309020205020404" pitchFamily="49" charset="0"/>
              </a:rPr>
              <a:t>(list(</a:t>
            </a:r>
            <a:r>
              <a:rPr lang="en-US" dirty="0" err="1">
                <a:solidFill>
                  <a:srgbClr val="000000"/>
                </a:solidFill>
                <a:latin typeface="Courier New" panose="02070309020205020404" pitchFamily="49" charset="0"/>
              </a:rPr>
              <a:t>classes_set</a:t>
            </a:r>
            <a:r>
              <a:rPr lang="en-US" dirty="0">
                <a:solidFill>
                  <a:srgbClr val="000000"/>
                </a:solidFill>
                <a:latin typeface="Courier New" panose="02070309020205020404" pitchFamily="49" charset="0"/>
              </a:rPr>
              <a:t>)))</a:t>
            </a:r>
            <a:endParaRPr lang="en-US" b="0" dirty="0">
              <a:solidFill>
                <a:srgbClr val="000000"/>
              </a:solidFill>
              <a:effectLst/>
              <a:latin typeface="Courier New" panose="02070309020205020404" pitchFamily="49" charset="0"/>
            </a:endParaRPr>
          </a:p>
        </p:txBody>
      </p:sp>
    </p:spTree>
    <p:extLst>
      <p:ext uri="{BB962C8B-B14F-4D97-AF65-F5344CB8AC3E}">
        <p14:creationId xmlns:p14="http://schemas.microsoft.com/office/powerpoint/2010/main" val="2970028955"/>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8DF7E2D-827C-4AE8-BCC9-B3B26EEA5788}"/>
              </a:ext>
            </a:extLst>
          </p:cNvPr>
          <p:cNvSpPr txBox="1"/>
          <p:nvPr/>
        </p:nvSpPr>
        <p:spPr>
          <a:xfrm>
            <a:off x="166992" y="246905"/>
            <a:ext cx="12025008"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600" cap="small" dirty="0">
                <a:latin typeface="Segoe UI Light" panose="020B0502040204020203" pitchFamily="34" charset="0"/>
                <a:cs typeface="Segoe UI Light" panose="020B0502040204020203" pitchFamily="34" charset="0"/>
              </a:rPr>
              <a:t>Homework: </a:t>
            </a:r>
            <a:r>
              <a:rPr kumimoji="0" lang="en-US" sz="3600" b="0" i="0" u="none" strike="noStrike" kern="1200" cap="small" spc="0" normalizeH="0" baseline="0" noProof="0" dirty="0">
                <a:ln>
                  <a:noFill/>
                </a:ln>
                <a:effectLst/>
                <a:uLnTx/>
                <a:uFillTx/>
                <a:latin typeface="Segoe UI Semibold" panose="020B0702040204020203" pitchFamily="34" charset="0"/>
                <a:ea typeface="+mn-ea"/>
                <a:cs typeface="Segoe UI Semibold" panose="020B0702040204020203" pitchFamily="34" charset="0"/>
              </a:rPr>
              <a:t>Sound Classification Using Deep Learning</a:t>
            </a:r>
            <a:endParaRPr kumimoji="0" lang="en-US" sz="2000" b="0" i="1" u="none" strike="noStrike" kern="1200" cap="none" spc="0" normalizeH="0" baseline="0" noProof="0" dirty="0">
              <a:ln>
                <a:noFill/>
              </a:ln>
              <a:effectLst/>
              <a:uLnTx/>
              <a:uFillTx/>
              <a:latin typeface="Segoe UI Light" pitchFamily="34" charset="0"/>
              <a:ea typeface="+mn-ea"/>
            </a:endParaRPr>
          </a:p>
        </p:txBody>
      </p:sp>
      <p:sp>
        <p:nvSpPr>
          <p:cNvPr id="4" name="TextBox 3">
            <a:extLst>
              <a:ext uri="{FF2B5EF4-FFF2-40B4-BE49-F238E27FC236}">
                <a16:creationId xmlns:a16="http://schemas.microsoft.com/office/drawing/2014/main" id="{CCB104C2-E4BE-49CA-9929-D2DCF640CA03}"/>
              </a:ext>
            </a:extLst>
          </p:cNvPr>
          <p:cNvSpPr txBox="1"/>
          <p:nvPr/>
        </p:nvSpPr>
        <p:spPr>
          <a:xfrm>
            <a:off x="926972" y="1184543"/>
            <a:ext cx="9847045" cy="461622"/>
          </a:xfrm>
          <a:prstGeom prst="rect">
            <a:avLst/>
          </a:prstGeom>
          <a:noFill/>
        </p:spPr>
        <p:txBody>
          <a:bodyPr wrap="square" lIns="91395" tIns="45699" rIns="91395" bIns="45699" rtlCol="0">
            <a:spAutoFit/>
          </a:bodyPr>
          <a:lstStyle/>
          <a:p>
            <a:pPr lvl="0">
              <a:defRPr/>
            </a:pPr>
            <a:r>
              <a:rPr lang="en-US" sz="2400" dirty="0">
                <a:latin typeface="Segoe UI Light" pitchFamily="34" charset="0"/>
              </a:rPr>
              <a:t>Design a visualization</a:t>
            </a:r>
            <a:endParaRPr kumimoji="0" lang="en-US" sz="2400" b="0" i="0" u="none" strike="noStrike" kern="1200" cap="none" spc="0" normalizeH="0" baseline="0" noProof="0" dirty="0">
              <a:ln>
                <a:noFill/>
              </a:ln>
              <a:effectLst/>
              <a:uLnTx/>
              <a:uFillTx/>
              <a:latin typeface="Segoe UI Light" pitchFamily="34" charset="0"/>
            </a:endParaRPr>
          </a:p>
        </p:txBody>
      </p:sp>
      <p:sp>
        <p:nvSpPr>
          <p:cNvPr id="7" name="TextBox 6">
            <a:extLst>
              <a:ext uri="{FF2B5EF4-FFF2-40B4-BE49-F238E27FC236}">
                <a16:creationId xmlns:a16="http://schemas.microsoft.com/office/drawing/2014/main" id="{C3BBCB16-FAEA-4836-A4A3-4DD34AE0A244}"/>
              </a:ext>
            </a:extLst>
          </p:cNvPr>
          <p:cNvSpPr txBox="1"/>
          <p:nvPr/>
        </p:nvSpPr>
        <p:spPr>
          <a:xfrm>
            <a:off x="410939" y="1110891"/>
            <a:ext cx="433132" cy="83099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effectLst/>
                <a:uLnTx/>
                <a:uFillTx/>
                <a:latin typeface="Segoe UI Semibold" pitchFamily="34" charset="0"/>
                <a:ea typeface="+mn-ea"/>
                <a:cs typeface="+mn-cs"/>
              </a:rPr>
              <a:t>1</a:t>
            </a:r>
          </a:p>
        </p:txBody>
      </p:sp>
      <p:sp>
        <p:nvSpPr>
          <p:cNvPr id="11" name="TextBox 10">
            <a:extLst>
              <a:ext uri="{FF2B5EF4-FFF2-40B4-BE49-F238E27FC236}">
                <a16:creationId xmlns:a16="http://schemas.microsoft.com/office/drawing/2014/main" id="{FE37AA73-1B34-4C16-A426-0CACF5DE4EDB}"/>
              </a:ext>
            </a:extLst>
          </p:cNvPr>
          <p:cNvSpPr txBox="1"/>
          <p:nvPr/>
        </p:nvSpPr>
        <p:spPr>
          <a:xfrm>
            <a:off x="844071" y="2416218"/>
            <a:ext cx="10112089" cy="1200286"/>
          </a:xfrm>
          <a:prstGeom prst="rect">
            <a:avLst/>
          </a:prstGeom>
          <a:noFill/>
        </p:spPr>
        <p:txBody>
          <a:bodyPr wrap="square" lIns="91395" tIns="45699" rIns="91395" bIns="45699" rtlCol="0">
            <a:spAutoFit/>
          </a:bodyPr>
          <a:lstStyle/>
          <a:p>
            <a:pPr lvl="0">
              <a:defRPr/>
            </a:pPr>
            <a:r>
              <a:rPr lang="en-US" sz="2400" b="1" dirty="0">
                <a:latin typeface="Segoe UI Light" pitchFamily="34" charset="0"/>
              </a:rPr>
              <a:t>Understand the difference between text for captioning speech and representations of nonspeech audio through the act of captioning a video that includes both speech and nonspeech audio</a:t>
            </a:r>
            <a:endParaRPr kumimoji="0" lang="en-US" sz="2400" b="1" i="0" u="none" strike="noStrike" kern="1200" cap="none" spc="0" normalizeH="0" baseline="0" noProof="0" dirty="0">
              <a:ln>
                <a:noFill/>
              </a:ln>
              <a:effectLst/>
              <a:uLnTx/>
              <a:uFillTx/>
              <a:latin typeface="Segoe UI Light" pitchFamily="34" charset="0"/>
            </a:endParaRPr>
          </a:p>
        </p:txBody>
      </p:sp>
      <p:sp>
        <p:nvSpPr>
          <p:cNvPr id="12" name="TextBox 11">
            <a:extLst>
              <a:ext uri="{FF2B5EF4-FFF2-40B4-BE49-F238E27FC236}">
                <a16:creationId xmlns:a16="http://schemas.microsoft.com/office/drawing/2014/main" id="{14358B68-78D0-45EC-B2E2-2E1E74F576B9}"/>
              </a:ext>
            </a:extLst>
          </p:cNvPr>
          <p:cNvSpPr txBox="1"/>
          <p:nvPr/>
        </p:nvSpPr>
        <p:spPr>
          <a:xfrm>
            <a:off x="410939" y="2377197"/>
            <a:ext cx="526106" cy="83099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effectLst/>
                <a:uLnTx/>
                <a:uFillTx/>
                <a:latin typeface="Segoe UI Semibold" pitchFamily="34" charset="0"/>
                <a:ea typeface="+mn-ea"/>
                <a:cs typeface="+mn-cs"/>
              </a:rPr>
              <a:t>2</a:t>
            </a:r>
          </a:p>
        </p:txBody>
      </p:sp>
      <p:sp>
        <p:nvSpPr>
          <p:cNvPr id="14" name="TextBox 13">
            <a:extLst>
              <a:ext uri="{FF2B5EF4-FFF2-40B4-BE49-F238E27FC236}">
                <a16:creationId xmlns:a16="http://schemas.microsoft.com/office/drawing/2014/main" id="{5CDC0D4E-6AEC-44A5-A6D9-9423955D4898}"/>
              </a:ext>
            </a:extLst>
          </p:cNvPr>
          <p:cNvSpPr txBox="1"/>
          <p:nvPr/>
        </p:nvSpPr>
        <p:spPr>
          <a:xfrm>
            <a:off x="937045" y="3709763"/>
            <a:ext cx="10112089" cy="830954"/>
          </a:xfrm>
          <a:prstGeom prst="rect">
            <a:avLst/>
          </a:prstGeom>
          <a:noFill/>
        </p:spPr>
        <p:txBody>
          <a:bodyPr wrap="square" lIns="91395" tIns="45699" rIns="91395" bIns="45699" rtlCol="0">
            <a:spAutoFit/>
          </a:bodyPr>
          <a:lstStyle/>
          <a:p>
            <a:pPr lvl="0">
              <a:defRPr/>
            </a:pPr>
            <a:r>
              <a:rPr lang="en-US" sz="2400" dirty="0">
                <a:solidFill>
                  <a:schemeClr val="bg2">
                    <a:lumMod val="75000"/>
                  </a:schemeClr>
                </a:solidFill>
                <a:latin typeface="Segoe UI Light" pitchFamily="34" charset="0"/>
              </a:rPr>
              <a:t>Exploring how context may impact representation through the readings and in your work above</a:t>
            </a:r>
            <a:endParaRPr kumimoji="0" lang="en-US" sz="2400" b="0" i="0" u="none" strike="noStrike" kern="1200" cap="none" spc="0" normalizeH="0" baseline="0" noProof="0" dirty="0">
              <a:ln>
                <a:noFill/>
              </a:ln>
              <a:solidFill>
                <a:schemeClr val="bg2">
                  <a:lumMod val="75000"/>
                </a:schemeClr>
              </a:solidFill>
              <a:effectLst/>
              <a:uLnTx/>
              <a:uFillTx/>
              <a:latin typeface="Segoe UI Light" pitchFamily="34" charset="0"/>
            </a:endParaRPr>
          </a:p>
        </p:txBody>
      </p:sp>
      <p:sp>
        <p:nvSpPr>
          <p:cNvPr id="15" name="TextBox 14">
            <a:extLst>
              <a:ext uri="{FF2B5EF4-FFF2-40B4-BE49-F238E27FC236}">
                <a16:creationId xmlns:a16="http://schemas.microsoft.com/office/drawing/2014/main" id="{9AB5DB09-F6A2-489A-B8FA-6D8FCF9CD602}"/>
              </a:ext>
            </a:extLst>
          </p:cNvPr>
          <p:cNvSpPr txBox="1"/>
          <p:nvPr/>
        </p:nvSpPr>
        <p:spPr>
          <a:xfrm>
            <a:off x="410939" y="3631610"/>
            <a:ext cx="526106" cy="83099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effectLst/>
                <a:uLnTx/>
                <a:uFillTx/>
                <a:latin typeface="Segoe UI Semibold" pitchFamily="34" charset="0"/>
                <a:ea typeface="+mn-ea"/>
                <a:cs typeface="+mn-cs"/>
              </a:rPr>
              <a:t>3</a:t>
            </a:r>
          </a:p>
        </p:txBody>
      </p:sp>
    </p:spTree>
    <p:extLst>
      <p:ext uri="{BB962C8B-B14F-4D97-AF65-F5344CB8AC3E}">
        <p14:creationId xmlns:p14="http://schemas.microsoft.com/office/powerpoint/2010/main" val="25897766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xEl>
                                              <p:pRg st="0" end="0"/>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F85B96-95DA-DC48-95DE-F3DD3011663C}"/>
              </a:ext>
            </a:extLst>
          </p:cNvPr>
          <p:cNvSpPr>
            <a:spLocks noGrp="1"/>
          </p:cNvSpPr>
          <p:nvPr>
            <p:ph type="title"/>
          </p:nvPr>
        </p:nvSpPr>
        <p:spPr/>
        <p:txBody>
          <a:bodyPr/>
          <a:lstStyle/>
          <a:p>
            <a:r>
              <a:rPr lang="en-US" dirty="0"/>
              <a:t>You can pick any (short) video</a:t>
            </a:r>
          </a:p>
        </p:txBody>
      </p:sp>
      <p:sp>
        <p:nvSpPr>
          <p:cNvPr id="3" name="Content Placeholder 2">
            <a:extLst>
              <a:ext uri="{FF2B5EF4-FFF2-40B4-BE49-F238E27FC236}">
                <a16:creationId xmlns:a16="http://schemas.microsoft.com/office/drawing/2014/main" id="{5F3CDF95-0FB6-F14F-8FFE-3381F10964B0}"/>
              </a:ext>
            </a:extLst>
          </p:cNvPr>
          <p:cNvSpPr>
            <a:spLocks noGrp="1"/>
          </p:cNvSpPr>
          <p:nvPr>
            <p:ph idx="1"/>
          </p:nvPr>
        </p:nvSpPr>
        <p:spPr/>
        <p:txBody>
          <a:bodyPr/>
          <a:lstStyle/>
          <a:p>
            <a:r>
              <a:rPr lang="en-US" dirty="0"/>
              <a:t>Make sure it’s not just speech</a:t>
            </a:r>
          </a:p>
          <a:p>
            <a:r>
              <a:rPr lang="en-US" dirty="0"/>
              <a:t>Try to include information about speech </a:t>
            </a:r>
            <a:r>
              <a:rPr lang="en-US" i="1" dirty="0"/>
              <a:t>and </a:t>
            </a:r>
            <a:r>
              <a:rPr lang="en-US" dirty="0"/>
              <a:t>non-speech audio in your captions</a:t>
            </a:r>
          </a:p>
          <a:p>
            <a:r>
              <a:rPr lang="en-US" dirty="0"/>
              <a:t>How to caption a video?</a:t>
            </a:r>
          </a:p>
          <a:p>
            <a:pPr lvl="1"/>
            <a:r>
              <a:rPr lang="en-US" dirty="0"/>
              <a:t>You can use something like </a:t>
            </a:r>
            <a:r>
              <a:rPr lang="en-US" dirty="0" err="1"/>
              <a:t>rev.com</a:t>
            </a:r>
            <a:r>
              <a:rPr lang="en-US" dirty="0"/>
              <a:t> to automate parts </a:t>
            </a:r>
          </a:p>
          <a:p>
            <a:pPr lvl="1"/>
            <a:r>
              <a:rPr lang="en-US" dirty="0"/>
              <a:t>Be sure to correct and add non-speech audio</a:t>
            </a:r>
          </a:p>
          <a:p>
            <a:pPr lvl="1"/>
            <a:r>
              <a:rPr lang="en-US" dirty="0" err="1"/>
              <a:t>Youtube</a:t>
            </a:r>
            <a:r>
              <a:rPr lang="en-US" dirty="0"/>
              <a:t> also provides an interface</a:t>
            </a:r>
          </a:p>
          <a:p>
            <a:pPr lvl="1"/>
            <a:r>
              <a:rPr lang="en-US" dirty="0"/>
              <a:t>See tutorial links in the notebook</a:t>
            </a:r>
          </a:p>
        </p:txBody>
      </p:sp>
    </p:spTree>
    <p:extLst>
      <p:ext uri="{BB962C8B-B14F-4D97-AF65-F5344CB8AC3E}">
        <p14:creationId xmlns:p14="http://schemas.microsoft.com/office/powerpoint/2010/main" val="2371383534"/>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8DF7E2D-827C-4AE8-BCC9-B3B26EEA5788}"/>
              </a:ext>
            </a:extLst>
          </p:cNvPr>
          <p:cNvSpPr txBox="1"/>
          <p:nvPr/>
        </p:nvSpPr>
        <p:spPr>
          <a:xfrm>
            <a:off x="166992" y="246905"/>
            <a:ext cx="12025008"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600" cap="small" dirty="0">
                <a:latin typeface="Segoe UI Light" panose="020B0502040204020203" pitchFamily="34" charset="0"/>
                <a:cs typeface="Segoe UI Light" panose="020B0502040204020203" pitchFamily="34" charset="0"/>
              </a:rPr>
              <a:t>Homework: </a:t>
            </a:r>
            <a:r>
              <a:rPr kumimoji="0" lang="en-US" sz="3600" b="0" i="0" u="none" strike="noStrike" kern="1200" cap="small" spc="0" normalizeH="0" baseline="0" noProof="0" dirty="0">
                <a:ln>
                  <a:noFill/>
                </a:ln>
                <a:effectLst/>
                <a:uLnTx/>
                <a:uFillTx/>
                <a:latin typeface="Segoe UI Semibold" panose="020B0702040204020203" pitchFamily="34" charset="0"/>
                <a:ea typeface="+mn-ea"/>
                <a:cs typeface="Segoe UI Semibold" panose="020B0702040204020203" pitchFamily="34" charset="0"/>
              </a:rPr>
              <a:t>Sound Classification Using Deep Learning</a:t>
            </a:r>
            <a:endParaRPr kumimoji="0" lang="en-US" sz="2000" b="0" i="1" u="none" strike="noStrike" kern="1200" cap="none" spc="0" normalizeH="0" baseline="0" noProof="0" dirty="0">
              <a:ln>
                <a:noFill/>
              </a:ln>
              <a:effectLst/>
              <a:uLnTx/>
              <a:uFillTx/>
              <a:latin typeface="Segoe UI Light" pitchFamily="34" charset="0"/>
              <a:ea typeface="+mn-ea"/>
            </a:endParaRPr>
          </a:p>
        </p:txBody>
      </p:sp>
      <p:sp>
        <p:nvSpPr>
          <p:cNvPr id="4" name="TextBox 3">
            <a:extLst>
              <a:ext uri="{FF2B5EF4-FFF2-40B4-BE49-F238E27FC236}">
                <a16:creationId xmlns:a16="http://schemas.microsoft.com/office/drawing/2014/main" id="{CCB104C2-E4BE-49CA-9929-D2DCF640CA03}"/>
              </a:ext>
            </a:extLst>
          </p:cNvPr>
          <p:cNvSpPr txBox="1"/>
          <p:nvPr/>
        </p:nvSpPr>
        <p:spPr>
          <a:xfrm>
            <a:off x="926972" y="1184543"/>
            <a:ext cx="9847045" cy="461622"/>
          </a:xfrm>
          <a:prstGeom prst="rect">
            <a:avLst/>
          </a:prstGeom>
          <a:noFill/>
        </p:spPr>
        <p:txBody>
          <a:bodyPr wrap="square" lIns="91395" tIns="45699" rIns="91395" bIns="45699" rtlCol="0">
            <a:spAutoFit/>
          </a:bodyPr>
          <a:lstStyle/>
          <a:p>
            <a:pPr lvl="0">
              <a:defRPr/>
            </a:pPr>
            <a:r>
              <a:rPr lang="en-US" sz="2400" dirty="0">
                <a:latin typeface="Segoe UI Light" pitchFamily="34" charset="0"/>
              </a:rPr>
              <a:t>Design a visualization</a:t>
            </a:r>
            <a:endParaRPr kumimoji="0" lang="en-US" sz="2400" b="0" i="0" u="none" strike="noStrike" kern="1200" cap="none" spc="0" normalizeH="0" baseline="0" noProof="0" dirty="0">
              <a:ln>
                <a:noFill/>
              </a:ln>
              <a:effectLst/>
              <a:uLnTx/>
              <a:uFillTx/>
              <a:latin typeface="Segoe UI Light" pitchFamily="34" charset="0"/>
            </a:endParaRPr>
          </a:p>
        </p:txBody>
      </p:sp>
      <p:sp>
        <p:nvSpPr>
          <p:cNvPr id="7" name="TextBox 6">
            <a:extLst>
              <a:ext uri="{FF2B5EF4-FFF2-40B4-BE49-F238E27FC236}">
                <a16:creationId xmlns:a16="http://schemas.microsoft.com/office/drawing/2014/main" id="{C3BBCB16-FAEA-4836-A4A3-4DD34AE0A244}"/>
              </a:ext>
            </a:extLst>
          </p:cNvPr>
          <p:cNvSpPr txBox="1"/>
          <p:nvPr/>
        </p:nvSpPr>
        <p:spPr>
          <a:xfrm>
            <a:off x="410939" y="1110891"/>
            <a:ext cx="433132" cy="83099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effectLst/>
                <a:uLnTx/>
                <a:uFillTx/>
                <a:latin typeface="Segoe UI Semibold" pitchFamily="34" charset="0"/>
                <a:ea typeface="+mn-ea"/>
                <a:cs typeface="+mn-cs"/>
              </a:rPr>
              <a:t>1</a:t>
            </a:r>
          </a:p>
        </p:txBody>
      </p:sp>
      <p:sp>
        <p:nvSpPr>
          <p:cNvPr id="11" name="TextBox 10">
            <a:extLst>
              <a:ext uri="{FF2B5EF4-FFF2-40B4-BE49-F238E27FC236}">
                <a16:creationId xmlns:a16="http://schemas.microsoft.com/office/drawing/2014/main" id="{FE37AA73-1B34-4C16-A426-0CACF5DE4EDB}"/>
              </a:ext>
            </a:extLst>
          </p:cNvPr>
          <p:cNvSpPr txBox="1"/>
          <p:nvPr/>
        </p:nvSpPr>
        <p:spPr>
          <a:xfrm>
            <a:off x="844071" y="2416218"/>
            <a:ext cx="10112089" cy="1200286"/>
          </a:xfrm>
          <a:prstGeom prst="rect">
            <a:avLst/>
          </a:prstGeom>
          <a:noFill/>
        </p:spPr>
        <p:txBody>
          <a:bodyPr wrap="square" lIns="91395" tIns="45699" rIns="91395" bIns="45699" rtlCol="0">
            <a:spAutoFit/>
          </a:bodyPr>
          <a:lstStyle/>
          <a:p>
            <a:pPr lvl="0">
              <a:defRPr/>
            </a:pPr>
            <a:r>
              <a:rPr lang="en-US" sz="2400" dirty="0">
                <a:latin typeface="Segoe UI Light" pitchFamily="34" charset="0"/>
              </a:rPr>
              <a:t>Understand the difference between text for captioning speech and representations of nonspeech audio through the act of captioning a video that includes both speech and nonspeech audio</a:t>
            </a:r>
            <a:endParaRPr kumimoji="0" lang="en-US" sz="2400" i="0" u="none" strike="noStrike" kern="1200" cap="none" spc="0" normalizeH="0" baseline="0" noProof="0" dirty="0">
              <a:ln>
                <a:noFill/>
              </a:ln>
              <a:effectLst/>
              <a:uLnTx/>
              <a:uFillTx/>
              <a:latin typeface="Segoe UI Light" pitchFamily="34" charset="0"/>
            </a:endParaRPr>
          </a:p>
        </p:txBody>
      </p:sp>
      <p:sp>
        <p:nvSpPr>
          <p:cNvPr id="12" name="TextBox 11">
            <a:extLst>
              <a:ext uri="{FF2B5EF4-FFF2-40B4-BE49-F238E27FC236}">
                <a16:creationId xmlns:a16="http://schemas.microsoft.com/office/drawing/2014/main" id="{14358B68-78D0-45EC-B2E2-2E1E74F576B9}"/>
              </a:ext>
            </a:extLst>
          </p:cNvPr>
          <p:cNvSpPr txBox="1"/>
          <p:nvPr/>
        </p:nvSpPr>
        <p:spPr>
          <a:xfrm>
            <a:off x="410939" y="2377197"/>
            <a:ext cx="526106" cy="83099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effectLst/>
                <a:uLnTx/>
                <a:uFillTx/>
                <a:latin typeface="Segoe UI Semibold" pitchFamily="34" charset="0"/>
                <a:ea typeface="+mn-ea"/>
                <a:cs typeface="+mn-cs"/>
              </a:rPr>
              <a:t>2</a:t>
            </a:r>
          </a:p>
        </p:txBody>
      </p:sp>
      <p:sp>
        <p:nvSpPr>
          <p:cNvPr id="14" name="TextBox 13">
            <a:extLst>
              <a:ext uri="{FF2B5EF4-FFF2-40B4-BE49-F238E27FC236}">
                <a16:creationId xmlns:a16="http://schemas.microsoft.com/office/drawing/2014/main" id="{5CDC0D4E-6AEC-44A5-A6D9-9423955D4898}"/>
              </a:ext>
            </a:extLst>
          </p:cNvPr>
          <p:cNvSpPr txBox="1"/>
          <p:nvPr/>
        </p:nvSpPr>
        <p:spPr>
          <a:xfrm>
            <a:off x="937045" y="3709763"/>
            <a:ext cx="10112089" cy="830954"/>
          </a:xfrm>
          <a:prstGeom prst="rect">
            <a:avLst/>
          </a:prstGeom>
          <a:noFill/>
        </p:spPr>
        <p:txBody>
          <a:bodyPr wrap="square" lIns="91395" tIns="45699" rIns="91395" bIns="45699" rtlCol="0">
            <a:spAutoFit/>
          </a:bodyPr>
          <a:lstStyle/>
          <a:p>
            <a:pPr lvl="0">
              <a:defRPr/>
            </a:pPr>
            <a:r>
              <a:rPr lang="en-US" sz="2400" b="1" dirty="0">
                <a:latin typeface="Segoe UI Light" pitchFamily="34" charset="0"/>
              </a:rPr>
              <a:t>Exploring how context may impact representation through the readings and in your work above</a:t>
            </a:r>
            <a:endParaRPr kumimoji="0" lang="en-US" sz="2400" b="1" i="0" u="none" strike="noStrike" kern="1200" cap="none" spc="0" normalizeH="0" baseline="0" noProof="0" dirty="0">
              <a:ln>
                <a:noFill/>
              </a:ln>
              <a:effectLst/>
              <a:uLnTx/>
              <a:uFillTx/>
              <a:latin typeface="Segoe UI Light" pitchFamily="34" charset="0"/>
            </a:endParaRPr>
          </a:p>
        </p:txBody>
      </p:sp>
      <p:sp>
        <p:nvSpPr>
          <p:cNvPr id="15" name="TextBox 14">
            <a:extLst>
              <a:ext uri="{FF2B5EF4-FFF2-40B4-BE49-F238E27FC236}">
                <a16:creationId xmlns:a16="http://schemas.microsoft.com/office/drawing/2014/main" id="{9AB5DB09-F6A2-489A-B8FA-6D8FCF9CD602}"/>
              </a:ext>
            </a:extLst>
          </p:cNvPr>
          <p:cNvSpPr txBox="1"/>
          <p:nvPr/>
        </p:nvSpPr>
        <p:spPr>
          <a:xfrm>
            <a:off x="410939" y="3631610"/>
            <a:ext cx="526106" cy="83099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effectLst/>
                <a:uLnTx/>
                <a:uFillTx/>
                <a:latin typeface="Segoe UI Semibold" pitchFamily="34" charset="0"/>
                <a:ea typeface="+mn-ea"/>
                <a:cs typeface="+mn-cs"/>
              </a:rPr>
              <a:t>3</a:t>
            </a:r>
          </a:p>
        </p:txBody>
      </p:sp>
    </p:spTree>
    <p:extLst>
      <p:ext uri="{BB962C8B-B14F-4D97-AF65-F5344CB8AC3E}">
        <p14:creationId xmlns:p14="http://schemas.microsoft.com/office/powerpoint/2010/main" val="42369318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xEl>
                                              <p:pRg st="0" end="0"/>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52C35A-33F5-C140-856F-74082887CB4F}"/>
              </a:ext>
            </a:extLst>
          </p:cNvPr>
          <p:cNvSpPr>
            <a:spLocks noGrp="1"/>
          </p:cNvSpPr>
          <p:nvPr>
            <p:ph type="title"/>
          </p:nvPr>
        </p:nvSpPr>
        <p:spPr/>
        <p:txBody>
          <a:bodyPr/>
          <a:lstStyle/>
          <a:p>
            <a:r>
              <a:rPr lang="en-US" dirty="0"/>
              <a:t>Final piece</a:t>
            </a:r>
          </a:p>
        </p:txBody>
      </p:sp>
      <p:sp>
        <p:nvSpPr>
          <p:cNvPr id="3" name="Content Placeholder 2">
            <a:extLst>
              <a:ext uri="{FF2B5EF4-FFF2-40B4-BE49-F238E27FC236}">
                <a16:creationId xmlns:a16="http://schemas.microsoft.com/office/drawing/2014/main" id="{1ECD90CA-682D-4B44-BA5A-7DBAD034AB53}"/>
              </a:ext>
            </a:extLst>
          </p:cNvPr>
          <p:cNvSpPr>
            <a:spLocks noGrp="1"/>
          </p:cNvSpPr>
          <p:nvPr>
            <p:ph idx="1"/>
          </p:nvPr>
        </p:nvSpPr>
        <p:spPr>
          <a:xfrm>
            <a:off x="838200" y="1463675"/>
            <a:ext cx="10515600" cy="4351338"/>
          </a:xfrm>
        </p:spPr>
        <p:txBody>
          <a:bodyPr/>
          <a:lstStyle/>
          <a:p>
            <a:pPr marL="0" indent="0">
              <a:buNone/>
            </a:pPr>
            <a:r>
              <a:rPr lang="en-US" dirty="0"/>
              <a:t>Read the papers listed in the notebook</a:t>
            </a:r>
          </a:p>
          <a:p>
            <a:pPr marL="0" indent="0">
              <a:buNone/>
            </a:pPr>
            <a:r>
              <a:rPr lang="en-US" dirty="0"/>
              <a:t>Write your reflection</a:t>
            </a:r>
          </a:p>
          <a:p>
            <a:r>
              <a:rPr lang="en-US" dirty="0"/>
              <a:t>What is the design rationale for your visualization? How does context matter here?</a:t>
            </a:r>
          </a:p>
          <a:p>
            <a:r>
              <a:rPr lang="en-US" dirty="0"/>
              <a:t>Sound recognition on its own is not useful, it requires a user interface. How might you present recognized sounds to users in a mobile context, or a home context?</a:t>
            </a:r>
          </a:p>
          <a:p>
            <a:r>
              <a:rPr lang="en-US" dirty="0"/>
              <a:t>What did you learn from your video captioning experience about things that would be useful for nonspeech audio recognition?</a:t>
            </a:r>
          </a:p>
          <a:p>
            <a:r>
              <a:rPr lang="en-US" dirty="0"/>
              <a:t>What things that are valuable in video captioning might not be useful for a mobile user/in the home?</a:t>
            </a:r>
          </a:p>
        </p:txBody>
      </p:sp>
    </p:spTree>
    <p:extLst>
      <p:ext uri="{BB962C8B-B14F-4D97-AF65-F5344CB8AC3E}">
        <p14:creationId xmlns:p14="http://schemas.microsoft.com/office/powerpoint/2010/main" val="1121103254"/>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descr="Microwave cooking and nutrition - Harvard Health">
            <a:extLst>
              <a:ext uri="{FF2B5EF4-FFF2-40B4-BE49-F238E27FC236}">
                <a16:creationId xmlns:a16="http://schemas.microsoft.com/office/drawing/2014/main" id="{4AD2263C-66E1-4C0F-825A-D92EFF2DFD12}"/>
              </a:ext>
            </a:extLst>
          </p:cNvPr>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b="15746"/>
          <a:stretch/>
        </p:blipFill>
        <p:spPr bwMode="auto">
          <a:xfrm>
            <a:off x="20" y="1282"/>
            <a:ext cx="12191980" cy="6856718"/>
          </a:xfrm>
          <a:prstGeom prst="rect">
            <a:avLst/>
          </a:prstGeom>
          <a:noFill/>
          <a:extLst>
            <a:ext uri="{909E8E84-426E-40DD-AFC4-6F175D3DCCD1}">
              <a14:hiddenFill xmlns:a14="http://schemas.microsoft.com/office/drawing/2010/main">
                <a:solidFill>
                  <a:srgbClr val="FFFFFF"/>
                </a:solidFill>
              </a14:hiddenFill>
            </a:ext>
          </a:extLst>
        </p:spPr>
      </p:pic>
      <p:sp>
        <p:nvSpPr>
          <p:cNvPr id="5" name="BlackOverlay">
            <a:extLst>
              <a:ext uri="{FF2B5EF4-FFF2-40B4-BE49-F238E27FC236}">
                <a16:creationId xmlns:a16="http://schemas.microsoft.com/office/drawing/2014/main" id="{A02CD436-010C-4051-8860-437BFADACFFD}"/>
              </a:ext>
            </a:extLst>
          </p:cNvPr>
          <p:cNvSpPr/>
          <p:nvPr/>
        </p:nvSpPr>
        <p:spPr>
          <a:xfrm>
            <a:off x="0" y="412955"/>
            <a:ext cx="3795823" cy="597138"/>
          </a:xfrm>
          <a:prstGeom prst="rect">
            <a:avLst/>
          </a:prstGeom>
          <a:solidFill>
            <a:schemeClr val="tx1">
              <a:alpha val="80000"/>
            </a:schemeClr>
          </a:solidFill>
          <a:ln>
            <a:noFill/>
          </a:ln>
          <a:effectLst/>
          <a:scene3d>
            <a:camera prst="orthographicFront">
              <a:rot lat="0" lon="0" rev="0"/>
            </a:camera>
            <a:lightRig rig="threePt" dir="t"/>
          </a:scene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82880" tIns="45718" rIns="91246" bIns="45718" numCol="1" spcCol="0" rtlCol="0" fromWordArt="0" anchor="t" anchorCtr="0" forceAA="0" compatLnSpc="1">
            <a:prstTxWarp prst="textNoShape">
              <a:avLst/>
            </a:prstTxWarp>
            <a:noAutofit/>
          </a:bodyPr>
          <a:lstStyle/>
          <a:p>
            <a:pPr marL="0" marR="0" lvl="0" indent="0" algn="l" defTabSz="456039"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Segoe UI Light"/>
                <a:ea typeface="+mn-ea"/>
                <a:cs typeface="Segoe UI Light"/>
              </a:rPr>
              <a:t>A microwave beep…</a:t>
            </a:r>
            <a:endParaRPr kumimoji="0" lang="en-US" sz="3200" b="0" i="0" u="none" strike="noStrike" kern="1200" cap="none" spc="0" normalizeH="0" baseline="0" noProof="0" dirty="0">
              <a:ln>
                <a:noFill/>
              </a:ln>
              <a:solidFill>
                <a:srgbClr val="FFC000"/>
              </a:solidFill>
              <a:effectLst/>
              <a:uLnTx/>
              <a:uFillTx/>
              <a:latin typeface="Segoe UI Light"/>
              <a:ea typeface="+mn-ea"/>
              <a:cs typeface="Segoe UI Light"/>
            </a:endParaRPr>
          </a:p>
        </p:txBody>
      </p:sp>
    </p:spTree>
    <p:extLst>
      <p:ext uri="{BB962C8B-B14F-4D97-AF65-F5344CB8AC3E}">
        <p14:creationId xmlns:p14="http://schemas.microsoft.com/office/powerpoint/2010/main" val="2355128130"/>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146" name="Picture 2" descr="Flashing Fire Alarm Stock Photo - Download Image Now - iStock">
            <a:extLst>
              <a:ext uri="{FF2B5EF4-FFF2-40B4-BE49-F238E27FC236}">
                <a16:creationId xmlns:a16="http://schemas.microsoft.com/office/drawing/2014/main" id="{9ED70654-8067-4509-8D62-9936BB7876A6}"/>
              </a:ext>
            </a:extLst>
          </p:cNvPr>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t="16990"/>
          <a:stretch/>
        </p:blipFill>
        <p:spPr bwMode="auto">
          <a:xfrm>
            <a:off x="20" y="1282"/>
            <a:ext cx="12191980" cy="6856718"/>
          </a:xfrm>
          <a:prstGeom prst="rect">
            <a:avLst/>
          </a:prstGeom>
          <a:noFill/>
          <a:extLst>
            <a:ext uri="{909E8E84-426E-40DD-AFC4-6F175D3DCCD1}">
              <a14:hiddenFill xmlns:a14="http://schemas.microsoft.com/office/drawing/2010/main">
                <a:solidFill>
                  <a:srgbClr val="FFFFFF"/>
                </a:solidFill>
              </a14:hiddenFill>
            </a:ext>
          </a:extLst>
        </p:spPr>
      </p:pic>
      <p:sp>
        <p:nvSpPr>
          <p:cNvPr id="4" name="BlackOverlay">
            <a:extLst>
              <a:ext uri="{FF2B5EF4-FFF2-40B4-BE49-F238E27FC236}">
                <a16:creationId xmlns:a16="http://schemas.microsoft.com/office/drawing/2014/main" id="{4F19A93E-0F2C-490C-B794-3C08AAF2C0D3}"/>
              </a:ext>
            </a:extLst>
          </p:cNvPr>
          <p:cNvSpPr/>
          <p:nvPr/>
        </p:nvSpPr>
        <p:spPr>
          <a:xfrm>
            <a:off x="9558670" y="508646"/>
            <a:ext cx="2631806" cy="597138"/>
          </a:xfrm>
          <a:prstGeom prst="rect">
            <a:avLst/>
          </a:prstGeom>
          <a:solidFill>
            <a:schemeClr val="tx1">
              <a:alpha val="30000"/>
            </a:schemeClr>
          </a:solidFill>
          <a:ln>
            <a:noFill/>
          </a:ln>
          <a:effectLst/>
          <a:scene3d>
            <a:camera prst="orthographicFront">
              <a:rot lat="0" lon="0" rev="0"/>
            </a:camera>
            <a:lightRig rig="threePt" dir="t"/>
          </a:scene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82880" tIns="45718" rIns="91246" bIns="45718" numCol="1" spcCol="0" rtlCol="0" fromWordArt="0" anchor="t" anchorCtr="0" forceAA="0" compatLnSpc="1">
            <a:prstTxWarp prst="textNoShape">
              <a:avLst/>
            </a:prstTxWarp>
            <a:noAutofit/>
          </a:bodyPr>
          <a:lstStyle/>
          <a:p>
            <a:pPr marL="0" marR="0" lvl="0" indent="0" defTabSz="456039"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Segoe UI Light"/>
                <a:ea typeface="+mn-ea"/>
                <a:cs typeface="Segoe UI Light"/>
              </a:rPr>
              <a:t>A fire alarm…</a:t>
            </a:r>
            <a:endParaRPr kumimoji="0" lang="en-US" sz="3200" b="0" i="0" u="none" strike="noStrike" kern="1200" cap="none" spc="0" normalizeH="0" baseline="0" noProof="0" dirty="0">
              <a:ln>
                <a:noFill/>
              </a:ln>
              <a:solidFill>
                <a:srgbClr val="FFC000"/>
              </a:solidFill>
              <a:effectLst/>
              <a:uLnTx/>
              <a:uFillTx/>
              <a:latin typeface="Segoe UI Light"/>
              <a:ea typeface="+mn-ea"/>
              <a:cs typeface="Segoe UI Light"/>
            </a:endParaRPr>
          </a:p>
        </p:txBody>
      </p:sp>
    </p:spTree>
    <p:extLst>
      <p:ext uri="{BB962C8B-B14F-4D97-AF65-F5344CB8AC3E}">
        <p14:creationId xmlns:p14="http://schemas.microsoft.com/office/powerpoint/2010/main" val="3283379153"/>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8" name="Picture 4" descr="A bird singing">
            <a:extLst>
              <a:ext uri="{FF2B5EF4-FFF2-40B4-BE49-F238E27FC236}">
                <a16:creationId xmlns:a16="http://schemas.microsoft.com/office/drawing/2014/main" id="{C9FD3E14-7CB4-0B44-89D9-618F020BEB4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7396480"/>
          </a:xfrm>
          <a:prstGeom prst="rect">
            <a:avLst/>
          </a:prstGeom>
          <a:noFill/>
          <a:extLst>
            <a:ext uri="{909E8E84-426E-40DD-AFC4-6F175D3DCCD1}">
              <a14:hiddenFill xmlns:a14="http://schemas.microsoft.com/office/drawing/2010/main">
                <a:solidFill>
                  <a:srgbClr val="FFFFFF"/>
                </a:solidFill>
              </a14:hiddenFill>
            </a:ext>
          </a:extLst>
        </p:spPr>
      </p:pic>
      <p:sp>
        <p:nvSpPr>
          <p:cNvPr id="78" name="Rectangle 7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BlackOverlay">
            <a:extLst>
              <a:ext uri="{FF2B5EF4-FFF2-40B4-BE49-F238E27FC236}">
                <a16:creationId xmlns:a16="http://schemas.microsoft.com/office/drawing/2014/main" id="{9D6E6902-A0D6-4793-AC11-C175391D4CAA}"/>
              </a:ext>
            </a:extLst>
          </p:cNvPr>
          <p:cNvSpPr/>
          <p:nvPr/>
        </p:nvSpPr>
        <p:spPr>
          <a:xfrm>
            <a:off x="1" y="528288"/>
            <a:ext cx="2324100" cy="1281462"/>
          </a:xfrm>
          <a:prstGeom prst="rect">
            <a:avLst/>
          </a:prstGeom>
          <a:solidFill>
            <a:schemeClr val="tx1">
              <a:alpha val="80000"/>
            </a:schemeClr>
          </a:solidFill>
          <a:ln>
            <a:noFill/>
          </a:ln>
          <a:effectLst/>
          <a:scene3d>
            <a:camera prst="orthographicFront">
              <a:rot lat="0" lon="0" rev="0"/>
            </a:camera>
            <a:lightRig rig="threePt" dir="t"/>
          </a:scene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82880" tIns="45718" rIns="91246" bIns="45718" numCol="1" spcCol="0" rtlCol="0" fromWordArt="0" anchor="t" anchorCtr="0" forceAA="0" compatLnSpc="1">
            <a:prstTxWarp prst="textNoShape">
              <a:avLst/>
            </a:prstTxWarp>
            <a:noAutofit/>
          </a:bodyPr>
          <a:lstStyle/>
          <a:p>
            <a:pPr marL="0" marR="0" lvl="0" indent="0" algn="l" defTabSz="456039"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Segoe UI Light"/>
                <a:ea typeface="+mn-ea"/>
                <a:cs typeface="Segoe UI Light"/>
              </a:rPr>
              <a:t>Morning birdsong…</a:t>
            </a:r>
            <a:endParaRPr kumimoji="0" lang="en-US" sz="3600" b="0" i="0" u="none" strike="noStrike" kern="1200" cap="none" spc="0" normalizeH="0" baseline="0" noProof="0" dirty="0">
              <a:ln>
                <a:noFill/>
              </a:ln>
              <a:solidFill>
                <a:srgbClr val="FFC000"/>
              </a:solidFill>
              <a:effectLst/>
              <a:uLnTx/>
              <a:uFillTx/>
              <a:latin typeface="Segoe UI Light"/>
              <a:ea typeface="+mn-ea"/>
              <a:cs typeface="Segoe UI Light"/>
            </a:endParaRPr>
          </a:p>
        </p:txBody>
      </p:sp>
    </p:spTree>
    <p:extLst>
      <p:ext uri="{BB962C8B-B14F-4D97-AF65-F5344CB8AC3E}">
        <p14:creationId xmlns:p14="http://schemas.microsoft.com/office/powerpoint/2010/main" val="215986367"/>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957613" y="3093185"/>
            <a:ext cx="5857099" cy="225702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1000"/>
              </a:spcAft>
              <a:buClrTx/>
              <a:buSzTx/>
              <a:buFontTx/>
              <a:buNone/>
              <a:tabLst/>
              <a:defRPr/>
            </a:pPr>
            <a:r>
              <a:rPr kumimoji="0" lang="en-US" sz="3600" b="0" i="0" u="none" strike="noStrike" kern="1200" cap="none" spc="0" normalizeH="0" baseline="0" noProof="0" dirty="0">
                <a:ln>
                  <a:noFill/>
                </a:ln>
                <a:solidFill>
                  <a:srgbClr val="404040"/>
                </a:solidFill>
                <a:effectLst/>
                <a:uLnTx/>
                <a:uFillTx/>
                <a:latin typeface="Segoe Condensed" panose="020B0606040200020203" pitchFamily="34" charset="0"/>
                <a:cs typeface="Segoe UI Semibold" panose="020B0702040204020203" pitchFamily="34" charset="0"/>
              </a:rPr>
              <a:t>“disabling hearing loss”</a:t>
            </a:r>
            <a:endParaRPr kumimoji="0" lang="en-US" sz="3200" b="0" i="0" u="none" strike="noStrike" kern="1200" cap="none" spc="0" normalizeH="0" baseline="0" noProof="0" dirty="0">
              <a:ln>
                <a:noFill/>
              </a:ln>
              <a:solidFill>
                <a:srgbClr val="404040"/>
              </a:solidFill>
              <a:effectLst/>
              <a:uLnTx/>
              <a:uFillTx/>
              <a:latin typeface="Segoe Condensed" panose="020B0606040200020203" pitchFamily="34" charset="0"/>
              <a:cs typeface="Segoe UI Semibold" panose="020B0702040204020203" pitchFamily="34" charset="0"/>
            </a:endParaRPr>
          </a:p>
          <a:p>
            <a:pPr marL="0" marR="0" lvl="0" indent="0" algn="l" defTabSz="914400" rtl="0" eaLnBrk="1" fontAlgn="auto" latinLnBrk="0" hangingPunct="1">
              <a:lnSpc>
                <a:spcPct val="100000"/>
              </a:lnSpc>
              <a:spcBef>
                <a:spcPts val="0"/>
              </a:spcBef>
              <a:spcAft>
                <a:spcPts val="1000"/>
              </a:spcAft>
              <a:buClrTx/>
              <a:buSzTx/>
              <a:buFontTx/>
              <a:buNone/>
              <a:tabLst/>
              <a:defRPr/>
            </a:pPr>
            <a:r>
              <a:rPr kumimoji="0" lang="en-US" sz="4400" b="0" i="0" u="none" strike="noStrike" kern="1200" cap="none" spc="0" normalizeH="0" baseline="0" noProof="0" dirty="0">
                <a:ln>
                  <a:noFill/>
                </a:ln>
                <a:solidFill>
                  <a:srgbClr val="00B0F0"/>
                </a:solidFill>
                <a:effectLst/>
                <a:uLnTx/>
                <a:uFillTx/>
                <a:latin typeface="Segoe Condensed" panose="020B0606040200020203" pitchFamily="34" charset="0"/>
                <a:ea typeface="Avenir Book" charset="0"/>
                <a:cs typeface="Segoe UI Semibold" panose="020B0702040204020203" pitchFamily="34" charset="0"/>
              </a:rPr>
              <a:t> 2%</a:t>
            </a:r>
            <a:r>
              <a:rPr kumimoji="0" lang="en-US" sz="3600" b="0" i="0" u="none" strike="noStrike" kern="1200" cap="none" spc="0" normalizeH="0" baseline="0" noProof="0" dirty="0">
                <a:ln>
                  <a:noFill/>
                </a:ln>
                <a:solidFill>
                  <a:srgbClr val="00B0F0"/>
                </a:solidFill>
                <a:effectLst/>
                <a:uLnTx/>
                <a:uFillTx/>
                <a:latin typeface="Segoe Condensed" panose="020B0606040200020203" pitchFamily="34" charset="0"/>
                <a:ea typeface="Avenir Book" charset="0"/>
                <a:cs typeface="Segoe UI Semibold" panose="020B0702040204020203" pitchFamily="34" charset="0"/>
              </a:rPr>
              <a:t> </a:t>
            </a:r>
            <a:r>
              <a:rPr kumimoji="0" lang="en-US" sz="3600" b="0" i="0" u="none" strike="noStrike" kern="1200" cap="none" spc="0" normalizeH="0" baseline="0" noProof="0" dirty="0">
                <a:ln>
                  <a:noFill/>
                </a:ln>
                <a:solidFill>
                  <a:srgbClr val="404040"/>
                </a:solidFill>
                <a:effectLst/>
                <a:uLnTx/>
                <a:uFillTx/>
                <a:latin typeface="Segoe Condensed" panose="020B0606040200020203" pitchFamily="34" charset="0"/>
                <a:ea typeface="Avenir Book" charset="0"/>
                <a:cs typeface="Segoe UI Semibold" panose="020B0702040204020203" pitchFamily="34" charset="0"/>
              </a:rPr>
              <a:t>of adults aged 45 to 54</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srgbClr val="00B0F0"/>
                </a:solidFill>
                <a:effectLst/>
                <a:uLnTx/>
                <a:uFillTx/>
                <a:latin typeface="Segoe Condensed" panose="020B0606040200020203" pitchFamily="34" charset="0"/>
                <a:ea typeface="Avenir Book" charset="0"/>
                <a:cs typeface="Segoe UI Semibold" panose="020B0702040204020203" pitchFamily="34" charset="0"/>
              </a:rPr>
              <a:t> 50%</a:t>
            </a:r>
            <a:r>
              <a:rPr kumimoji="0" lang="en-US" sz="3600" b="0" i="0" u="none" strike="noStrike" kern="1200" cap="none" spc="0" normalizeH="0" baseline="0" noProof="0" dirty="0">
                <a:ln>
                  <a:noFill/>
                </a:ln>
                <a:solidFill>
                  <a:srgbClr val="00B0F0"/>
                </a:solidFill>
                <a:effectLst/>
                <a:uLnTx/>
                <a:uFillTx/>
                <a:latin typeface="Segoe Condensed" panose="020B0606040200020203" pitchFamily="34" charset="0"/>
                <a:ea typeface="Avenir Book" charset="0"/>
                <a:cs typeface="Segoe UI Semibold" panose="020B0702040204020203" pitchFamily="34" charset="0"/>
              </a:rPr>
              <a:t> </a:t>
            </a:r>
            <a:r>
              <a:rPr kumimoji="0" lang="en-US" sz="3600" b="0" i="0" u="none" strike="noStrike" kern="1200" cap="none" spc="0" normalizeH="0" baseline="0" noProof="0" dirty="0">
                <a:ln>
                  <a:noFill/>
                </a:ln>
                <a:solidFill>
                  <a:srgbClr val="404040"/>
                </a:solidFill>
                <a:effectLst/>
                <a:uLnTx/>
                <a:uFillTx/>
                <a:latin typeface="Segoe Condensed" panose="020B0606040200020203" pitchFamily="34" charset="0"/>
                <a:ea typeface="Avenir Book" charset="0"/>
                <a:cs typeface="Segoe UI Semibold" panose="020B0702040204020203" pitchFamily="34" charset="0"/>
              </a:rPr>
              <a:t>of those 75 and older </a:t>
            </a:r>
            <a:endParaRPr kumimoji="0" lang="en-US" sz="3200" b="0" i="0" u="none" strike="noStrike" kern="1200" cap="none" spc="0" normalizeH="0" baseline="0" noProof="0" dirty="0">
              <a:ln>
                <a:noFill/>
              </a:ln>
              <a:solidFill>
                <a:srgbClr val="404040"/>
              </a:solidFill>
              <a:effectLst/>
              <a:uLnTx/>
              <a:uFillTx/>
              <a:latin typeface="Segoe Condensed" panose="020B0606040200020203" pitchFamily="34" charset="0"/>
              <a:ea typeface="Avenir Book" charset="0"/>
              <a:cs typeface="Segoe UI Semibold" panose="020B0702040204020203" pitchFamily="34" charset="0"/>
            </a:endParaRPr>
          </a:p>
        </p:txBody>
      </p:sp>
      <p:sp>
        <p:nvSpPr>
          <p:cNvPr id="3" name="Rectangle 2"/>
          <p:cNvSpPr/>
          <p:nvPr/>
        </p:nvSpPr>
        <p:spPr>
          <a:xfrm>
            <a:off x="3988904" y="6398703"/>
            <a:ext cx="8107998" cy="369332"/>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404040"/>
                </a:solidFill>
                <a:effectLst/>
                <a:uLnTx/>
                <a:uFillTx/>
                <a:latin typeface="Segoe Condensed" panose="020B0606040200020203" pitchFamily="34" charset="0"/>
                <a:ea typeface="Avenir Book" charset="0"/>
                <a:cs typeface="Segoe UI Semibold" panose="020B0702040204020203" pitchFamily="34" charset="0"/>
              </a:rPr>
              <a:t>[National Institute on Deafness and Other Communication Disorders, 2016]</a:t>
            </a:r>
          </a:p>
        </p:txBody>
      </p:sp>
      <p:sp>
        <p:nvSpPr>
          <p:cNvPr id="4" name="TextBox 3"/>
          <p:cNvSpPr txBox="1"/>
          <p:nvPr/>
        </p:nvSpPr>
        <p:spPr>
          <a:xfrm>
            <a:off x="1089809" y="1738004"/>
            <a:ext cx="4019049" cy="207749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buClrTx/>
              <a:buSzTx/>
              <a:buFontTx/>
              <a:buNone/>
              <a:tabLst/>
              <a:defRPr/>
            </a:pPr>
            <a:r>
              <a:rPr kumimoji="0" lang="en-US" sz="8800" b="0" i="0" u="none" strike="noStrike" kern="1200" cap="none" spc="0" normalizeH="0" baseline="0" noProof="0" dirty="0">
                <a:ln>
                  <a:noFill/>
                </a:ln>
                <a:solidFill>
                  <a:srgbClr val="00B0F0"/>
                </a:solidFill>
                <a:effectLst/>
                <a:uLnTx/>
                <a:uFillTx/>
                <a:latin typeface="Segoe Condensed" panose="020B0606040200020203" pitchFamily="34" charset="0"/>
                <a:ea typeface="Avenir Book" charset="0"/>
                <a:cs typeface="Segoe UI Semibold" panose="020B0702040204020203" pitchFamily="34" charset="0"/>
              </a:rPr>
              <a:t>15%</a:t>
            </a:r>
            <a:r>
              <a:rPr kumimoji="0" lang="en-US" sz="2400" b="0" i="0" u="none" strike="noStrike" kern="1200" cap="none" spc="0" normalizeH="0" noProof="0" dirty="0">
                <a:ln>
                  <a:noFill/>
                </a:ln>
                <a:solidFill>
                  <a:srgbClr val="00B0F0"/>
                </a:solidFill>
                <a:effectLst/>
                <a:uLnTx/>
                <a:uFillTx/>
                <a:latin typeface="Segoe Condensed" panose="020B0606040200020203" pitchFamily="34" charset="0"/>
                <a:ea typeface="Avenir Book" charset="0"/>
                <a:cs typeface="Segoe UI Semibold" panose="020B0702040204020203" pitchFamily="34" charset="0"/>
              </a:rPr>
              <a:t> </a:t>
            </a:r>
            <a:r>
              <a:rPr kumimoji="0" lang="en-US" sz="3600" b="0" i="0" u="none" strike="noStrike" kern="1200" cap="none" spc="0" normalizeH="0" baseline="0" noProof="0" dirty="0">
                <a:ln>
                  <a:noFill/>
                </a:ln>
                <a:solidFill>
                  <a:srgbClr val="00B0F0"/>
                </a:solidFill>
                <a:effectLst/>
                <a:uLnTx/>
                <a:uFillTx/>
                <a:latin typeface="Segoe Condensed" panose="020B0606040200020203" pitchFamily="34" charset="0"/>
                <a:ea typeface="Avenir Book" charset="0"/>
                <a:cs typeface="Segoe UI Semibold" panose="020B0702040204020203" pitchFamily="34" charset="0"/>
              </a:rPr>
              <a:t>of US adults</a:t>
            </a:r>
          </a:p>
          <a:p>
            <a:pPr>
              <a:defRPr/>
            </a:pPr>
            <a:r>
              <a:rPr lang="en-US" sz="3600" dirty="0">
                <a:solidFill>
                  <a:srgbClr val="404040"/>
                </a:solidFill>
                <a:latin typeface="Segoe Condensed" panose="020B0606040200020203" pitchFamily="34" charset="0"/>
                <a:cs typeface="Segoe UI Semibold" panose="020B0702040204020203" pitchFamily="34" charset="0"/>
              </a:rPr>
              <a:t>“some trouble hearing”</a:t>
            </a:r>
            <a:endParaRPr lang="en-US" sz="6600" dirty="0">
              <a:solidFill>
                <a:srgbClr val="4CACC6"/>
              </a:solidFill>
              <a:latin typeface="Segoe Condensed" panose="020B0606040200020203" pitchFamily="34" charset="0"/>
              <a:ea typeface="Avenir Book" charset="0"/>
              <a:cs typeface="Segoe UI Semibold" panose="020B0702040204020203" pitchFamily="34" charset="0"/>
            </a:endParaRPr>
          </a:p>
        </p:txBody>
      </p:sp>
      <p:sp>
        <p:nvSpPr>
          <p:cNvPr id="11" name="TextBox 10"/>
          <p:cNvSpPr txBox="1"/>
          <p:nvPr/>
        </p:nvSpPr>
        <p:spPr>
          <a:xfrm>
            <a:off x="89209" y="554205"/>
            <a:ext cx="10903911"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small" spc="0" normalizeH="0" baseline="0" noProof="0" dirty="0">
                <a:ln>
                  <a:noFill/>
                </a:ln>
                <a:solidFill>
                  <a:srgbClr val="FFFFFF"/>
                </a:solidFill>
                <a:effectLst/>
                <a:uLnTx/>
                <a:uFillTx/>
                <a:latin typeface="Segoe Condensed" panose="020B0606040200020203" pitchFamily="34" charset="0"/>
                <a:ea typeface="Avenir Heavy" charset="0"/>
                <a:cs typeface="Segoe UI Semibold" panose="020B0702040204020203" pitchFamily="34" charset="0"/>
              </a:rPr>
              <a:t>background</a:t>
            </a:r>
            <a:endParaRPr kumimoji="0" lang="en-US" sz="3200" b="0" i="1" u="none" strike="noStrike" kern="1200" cap="none" spc="0" normalizeH="0" baseline="0" noProof="0" dirty="0">
              <a:ln>
                <a:noFill/>
              </a:ln>
              <a:solidFill>
                <a:prstClr val="white"/>
              </a:solidFill>
              <a:effectLst/>
              <a:uLnTx/>
              <a:uFillTx/>
              <a:latin typeface="Segoe Condensed" panose="020B0606040200020203" pitchFamily="34" charset="0"/>
              <a:ea typeface="Baskerville" charset="0"/>
              <a:cs typeface="Segoe UI Semibold" panose="020B0702040204020203" pitchFamily="34" charset="0"/>
            </a:endParaRPr>
          </a:p>
        </p:txBody>
      </p:sp>
    </p:spTree>
    <p:custDataLst>
      <p:tags r:id="rId1"/>
    </p:custDataLst>
    <p:extLst>
      <p:ext uri="{BB962C8B-B14F-4D97-AF65-F5344CB8AC3E}">
        <p14:creationId xmlns:p14="http://schemas.microsoft.com/office/powerpoint/2010/main" val="1371967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32F84E7-33CE-4327-B501-2A0506BE3317}"/>
              </a:ext>
            </a:extLst>
          </p:cNvPr>
          <p:cNvSpPr txBox="1"/>
          <p:nvPr/>
        </p:nvSpPr>
        <p:spPr>
          <a:xfrm>
            <a:off x="635547" y="896918"/>
            <a:ext cx="10920906"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800" dirty="0">
                <a:solidFill>
                  <a:prstClr val="black">
                    <a:lumMod val="75000"/>
                    <a:lumOff val="25000"/>
                  </a:prstClr>
                </a:solidFill>
                <a:latin typeface="Segoe UI Light" panose="020B0502040204020203" pitchFamily="34" charset="0"/>
                <a:cs typeface="Segoe UI Light" panose="020B0502040204020203" pitchFamily="34" charset="0"/>
              </a:rPr>
              <a:t>Many DHH people </a:t>
            </a:r>
            <a:r>
              <a:rPr kumimoji="0" lang="en-US" sz="2800" b="0" i="0" u="none" strike="noStrike" kern="1200" cap="none" spc="0" normalizeH="0" baseline="0" noProof="0" dirty="0">
                <a:ln>
                  <a:noFill/>
                </a:ln>
                <a:solidFill>
                  <a:prstClr val="black">
                    <a:lumMod val="75000"/>
                    <a:lumOff val="25000"/>
                  </a:prstClr>
                </a:solidFill>
                <a:effectLst/>
                <a:uLnTx/>
                <a:uFillTx/>
                <a:latin typeface="Segoe UI Light" panose="020B0502040204020203" pitchFamily="34" charset="0"/>
                <a:ea typeface="+mn-ea"/>
                <a:cs typeface="Segoe UI Light" panose="020B0502040204020203" pitchFamily="34" charset="0"/>
              </a:rPr>
              <a:t>use </a:t>
            </a:r>
            <a:r>
              <a:rPr kumimoji="0" lang="en-US" sz="2800" b="0" i="0" u="none" strike="noStrike" kern="1200" cap="none" spc="0" normalizeH="0" baseline="0" noProof="0" dirty="0">
                <a:ln>
                  <a:noFill/>
                </a:ln>
                <a:solidFill>
                  <a:prstClr val="black">
                    <a:lumMod val="75000"/>
                    <a:lumOff val="25000"/>
                  </a:prstClr>
                </a:solidFill>
                <a:effectLst/>
                <a:uLnTx/>
                <a:uFillTx/>
                <a:latin typeface="Segoe UI Semibold" panose="020B0702040204020203" pitchFamily="34" charset="0"/>
                <a:ea typeface="+mn-ea"/>
                <a:cs typeface="Segoe UI Semibold" panose="020B0702040204020203" pitchFamily="34" charset="0"/>
              </a:rPr>
              <a:t>alternative ways </a:t>
            </a:r>
            <a:r>
              <a:rPr kumimoji="0" lang="en-US" sz="2800" b="0" i="0" u="none" strike="noStrike" kern="1200" cap="none" spc="0" normalizeH="0" baseline="0" noProof="0" dirty="0">
                <a:ln>
                  <a:noFill/>
                </a:ln>
                <a:solidFill>
                  <a:prstClr val="black">
                    <a:lumMod val="75000"/>
                    <a:lumOff val="25000"/>
                  </a:prstClr>
                </a:solidFill>
                <a:effectLst/>
                <a:uLnTx/>
                <a:uFillTx/>
                <a:latin typeface="Segoe UI Light" panose="020B0502040204020203" pitchFamily="34" charset="0"/>
                <a:ea typeface="+mn-ea"/>
                <a:cs typeface="Segoe UI Light" panose="020B0502040204020203" pitchFamily="34" charset="0"/>
              </a:rPr>
              <a:t>to deal with sound information</a:t>
            </a:r>
          </a:p>
        </p:txBody>
      </p:sp>
      <p:sp>
        <p:nvSpPr>
          <p:cNvPr id="10" name="Title 7">
            <a:extLst>
              <a:ext uri="{FF2B5EF4-FFF2-40B4-BE49-F238E27FC236}">
                <a16:creationId xmlns:a16="http://schemas.microsoft.com/office/drawing/2014/main" id="{CEFFC451-0BD6-47C5-BF38-4E8C2771D0E7}"/>
              </a:ext>
            </a:extLst>
          </p:cNvPr>
          <p:cNvSpPr txBox="1">
            <a:spLocks/>
          </p:cNvSpPr>
          <p:nvPr/>
        </p:nvSpPr>
        <p:spPr>
          <a:xfrm>
            <a:off x="4064852" y="5325696"/>
            <a:ext cx="3391977" cy="57462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bg1"/>
                </a:solidFill>
                <a:latin typeface="Segoe UI Light" panose="020B0502040204020203" pitchFamily="34" charset="0"/>
                <a:ea typeface="+mj-ea"/>
                <a:cs typeface="Segoe UI Light" panose="020B0502040204020203"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small" spc="0" normalizeH="0" baseline="0" noProof="0" dirty="0">
                <a:ln>
                  <a:noFill/>
                </a:ln>
                <a:solidFill>
                  <a:sysClr val="windowText" lastClr="000000"/>
                </a:solidFill>
                <a:effectLst/>
                <a:uLnTx/>
                <a:uFillTx/>
                <a:latin typeface="Segoe UI Light" panose="020B0502040204020203" pitchFamily="34" charset="0"/>
                <a:ea typeface="+mj-ea"/>
                <a:cs typeface="Segoe UI Light" panose="020B0502040204020203" pitchFamily="34" charset="0"/>
              </a:rPr>
              <a:t>Flashing Doorbell</a:t>
            </a:r>
            <a:endParaRPr kumimoji="0" lang="en-US" sz="1400" b="0" i="0" u="none" strike="noStrike" kern="1200" cap="small" spc="0" normalizeH="0" baseline="0" noProof="0" dirty="0">
              <a:ln>
                <a:noFill/>
              </a:ln>
              <a:solidFill>
                <a:sysClr val="windowText" lastClr="000000"/>
              </a:solidFill>
              <a:effectLst/>
              <a:uLnTx/>
              <a:uFillTx/>
              <a:latin typeface="Segoe UI Light" panose="020B0502040204020203" pitchFamily="34" charset="0"/>
              <a:ea typeface="+mj-ea"/>
              <a:cs typeface="Segoe UI Light" panose="020B0502040204020203" pitchFamily="34" charset="0"/>
            </a:endParaRPr>
          </a:p>
        </p:txBody>
      </p:sp>
      <p:sp>
        <p:nvSpPr>
          <p:cNvPr id="11" name="Title 7">
            <a:extLst>
              <a:ext uri="{FF2B5EF4-FFF2-40B4-BE49-F238E27FC236}">
                <a16:creationId xmlns:a16="http://schemas.microsoft.com/office/drawing/2014/main" id="{BFBB1476-525D-4997-AFF1-7E7C46F5AB2A}"/>
              </a:ext>
            </a:extLst>
          </p:cNvPr>
          <p:cNvSpPr txBox="1">
            <a:spLocks/>
          </p:cNvSpPr>
          <p:nvPr/>
        </p:nvSpPr>
        <p:spPr>
          <a:xfrm>
            <a:off x="7736277" y="5329440"/>
            <a:ext cx="3511141" cy="613376"/>
          </a:xfrm>
          <a:prstGeom prst="rect">
            <a:avLst/>
          </a:prstGeom>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bg1"/>
                </a:solidFill>
                <a:latin typeface="Segoe UI Light" panose="020B0502040204020203" pitchFamily="34" charset="0"/>
                <a:ea typeface="+mj-ea"/>
                <a:cs typeface="Segoe UI Light" panose="020B0502040204020203"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small" spc="0" normalizeH="0" baseline="0" noProof="0" dirty="0">
                <a:ln>
                  <a:noFill/>
                </a:ln>
                <a:solidFill>
                  <a:sysClr val="windowText" lastClr="000000"/>
                </a:solidFill>
                <a:effectLst/>
                <a:uLnTx/>
                <a:uFillTx/>
                <a:latin typeface="Segoe UI Light" panose="020B0502040204020203" pitchFamily="34" charset="0"/>
                <a:ea typeface="+mj-ea"/>
                <a:cs typeface="Segoe UI Light" panose="020B0502040204020203" pitchFamily="34" charset="0"/>
              </a:rPr>
              <a:t>Vibratory Alarm Clock</a:t>
            </a:r>
            <a:endParaRPr kumimoji="0" lang="en-US" sz="1400" b="0" i="0" u="none" strike="noStrike" kern="1200" cap="small" spc="0" normalizeH="0" baseline="0" noProof="0" dirty="0">
              <a:ln>
                <a:noFill/>
              </a:ln>
              <a:solidFill>
                <a:sysClr val="windowText" lastClr="000000"/>
              </a:solidFill>
              <a:effectLst/>
              <a:uLnTx/>
              <a:uFillTx/>
              <a:latin typeface="Segoe UI Light" panose="020B0502040204020203" pitchFamily="34" charset="0"/>
              <a:ea typeface="+mj-ea"/>
              <a:cs typeface="Segoe UI Light" panose="020B0502040204020203" pitchFamily="34" charset="0"/>
            </a:endParaRPr>
          </a:p>
        </p:txBody>
      </p:sp>
      <p:pic>
        <p:nvPicPr>
          <p:cNvPr id="8" name="Picture 4" descr="See the source image">
            <a:extLst>
              <a:ext uri="{FF2B5EF4-FFF2-40B4-BE49-F238E27FC236}">
                <a16:creationId xmlns:a16="http://schemas.microsoft.com/office/drawing/2014/main" id="{910AA36E-3F5A-4766-880F-A5602BA5470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5799"/>
          <a:stretch/>
        </p:blipFill>
        <p:spPr bwMode="auto">
          <a:xfrm>
            <a:off x="1113024" y="2159108"/>
            <a:ext cx="2113021" cy="300450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Image result for flashing doorbell in use">
            <a:extLst>
              <a:ext uri="{FF2B5EF4-FFF2-40B4-BE49-F238E27FC236}">
                <a16:creationId xmlns:a16="http://schemas.microsoft.com/office/drawing/2014/main" id="{A33009E3-DAA8-419E-AA31-AAAE944BAC54}"/>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275067" y="2284521"/>
            <a:ext cx="2808986" cy="2808986"/>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Image result for vibration bed alarm">
            <a:extLst>
              <a:ext uri="{FF2B5EF4-FFF2-40B4-BE49-F238E27FC236}">
                <a16:creationId xmlns:a16="http://schemas.microsoft.com/office/drawing/2014/main" id="{6A9F91ED-78B9-4546-992E-C9D43824B8DF}"/>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8087355" y="2357120"/>
            <a:ext cx="2808986" cy="2808986"/>
          </a:xfrm>
          <a:prstGeom prst="rect">
            <a:avLst/>
          </a:prstGeom>
          <a:noFill/>
          <a:extLst>
            <a:ext uri="{909E8E84-426E-40DD-AFC4-6F175D3DCCD1}">
              <a14:hiddenFill xmlns:a14="http://schemas.microsoft.com/office/drawing/2010/main">
                <a:solidFill>
                  <a:srgbClr val="FFFFFF"/>
                </a:solidFill>
              </a14:hiddenFill>
            </a:ext>
          </a:extLst>
        </p:spPr>
      </p:pic>
      <p:sp>
        <p:nvSpPr>
          <p:cNvPr id="13" name="Title 7">
            <a:extLst>
              <a:ext uri="{FF2B5EF4-FFF2-40B4-BE49-F238E27FC236}">
                <a16:creationId xmlns:a16="http://schemas.microsoft.com/office/drawing/2014/main" id="{7B674B41-A742-429C-9CD9-D9F891E632C8}"/>
              </a:ext>
            </a:extLst>
          </p:cNvPr>
          <p:cNvSpPr txBox="1">
            <a:spLocks/>
          </p:cNvSpPr>
          <p:nvPr/>
        </p:nvSpPr>
        <p:spPr>
          <a:xfrm>
            <a:off x="513219" y="5325696"/>
            <a:ext cx="3391977" cy="57462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bg1"/>
                </a:solidFill>
                <a:latin typeface="Segoe UI Light" panose="020B0502040204020203" pitchFamily="34" charset="0"/>
                <a:ea typeface="+mj-ea"/>
                <a:cs typeface="Segoe UI Light" panose="020B0502040204020203"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small" spc="0" normalizeH="0" baseline="0" noProof="0" dirty="0">
                <a:ln>
                  <a:noFill/>
                </a:ln>
                <a:solidFill>
                  <a:sysClr val="windowText" lastClr="000000"/>
                </a:solidFill>
                <a:effectLst/>
                <a:uLnTx/>
                <a:uFillTx/>
                <a:latin typeface="Segoe UI Light" panose="020B0502040204020203" pitchFamily="34" charset="0"/>
                <a:ea typeface="+mj-ea"/>
                <a:cs typeface="Segoe UI Light" panose="020B0502040204020203" pitchFamily="34" charset="0"/>
              </a:rPr>
              <a:t>Sign Language</a:t>
            </a:r>
            <a:endParaRPr kumimoji="0" lang="en-US" sz="1400" b="0" i="0" u="none" strike="noStrike" kern="1200" cap="small" spc="0" normalizeH="0" baseline="0" noProof="0" dirty="0">
              <a:ln>
                <a:noFill/>
              </a:ln>
              <a:solidFill>
                <a:sysClr val="windowText" lastClr="000000"/>
              </a:solidFill>
              <a:effectLst/>
              <a:uLnTx/>
              <a:uFillTx/>
              <a:latin typeface="Segoe UI Light" panose="020B0502040204020203" pitchFamily="34" charset="0"/>
              <a:ea typeface="+mj-ea"/>
              <a:cs typeface="Segoe UI Light" panose="020B0502040204020203" pitchFamily="34" charset="0"/>
            </a:endParaRPr>
          </a:p>
        </p:txBody>
      </p:sp>
    </p:spTree>
    <p:extLst>
      <p:ext uri="{BB962C8B-B14F-4D97-AF65-F5344CB8AC3E}">
        <p14:creationId xmlns:p14="http://schemas.microsoft.com/office/powerpoint/2010/main" val="40029477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8F55B8C-733F-45D3-AF38-3599AD9CDA01}"/>
              </a:ext>
            </a:extLst>
          </p:cNvPr>
          <p:cNvPicPr>
            <a:picLocks noChangeAspect="1"/>
          </p:cNvPicPr>
          <p:nvPr/>
        </p:nvPicPr>
        <p:blipFill rotWithShape="1">
          <a:blip r:embed="rId3"/>
          <a:srcRect l="331" t="287" r="674" b="392"/>
          <a:stretch/>
        </p:blipFill>
        <p:spPr>
          <a:xfrm rot="910568">
            <a:off x="-458057" y="844649"/>
            <a:ext cx="5062487" cy="6601703"/>
          </a:xfrm>
          <a:prstGeom prst="rect">
            <a:avLst/>
          </a:prstGeom>
        </p:spPr>
      </p:pic>
      <p:sp>
        <p:nvSpPr>
          <p:cNvPr id="7" name="Rectangle 6">
            <a:extLst>
              <a:ext uri="{FF2B5EF4-FFF2-40B4-BE49-F238E27FC236}">
                <a16:creationId xmlns:a16="http://schemas.microsoft.com/office/drawing/2014/main" id="{96ACA3C4-68A6-42DC-AC22-54B9648E0D8F}"/>
              </a:ext>
            </a:extLst>
          </p:cNvPr>
          <p:cNvSpPr/>
          <p:nvPr/>
        </p:nvSpPr>
        <p:spPr>
          <a:xfrm>
            <a:off x="5750688" y="3108243"/>
            <a:ext cx="5734663" cy="712138"/>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AB726C21-8A63-4106-A558-0C9116D99221}"/>
              </a:ext>
            </a:extLst>
          </p:cNvPr>
          <p:cNvSpPr/>
          <p:nvPr/>
        </p:nvSpPr>
        <p:spPr>
          <a:xfrm>
            <a:off x="5735446" y="3108243"/>
            <a:ext cx="1555087" cy="712138"/>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990D2649-291F-4CA2-A9D5-E395B054FC62}"/>
              </a:ext>
            </a:extLst>
          </p:cNvPr>
          <p:cNvSpPr/>
          <p:nvPr/>
        </p:nvSpPr>
        <p:spPr>
          <a:xfrm>
            <a:off x="7290541" y="3108243"/>
            <a:ext cx="2713119" cy="712138"/>
          </a:xfrm>
          <a:prstGeom prst="rect">
            <a:avLst/>
          </a:prstGeom>
          <a:solidFill>
            <a:srgbClr val="3281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7337BD7E-74EB-47F6-B88C-531E657F3983}"/>
              </a:ext>
            </a:extLst>
          </p:cNvPr>
          <p:cNvSpPr/>
          <p:nvPr/>
        </p:nvSpPr>
        <p:spPr>
          <a:xfrm>
            <a:off x="10003661" y="3108243"/>
            <a:ext cx="1207371" cy="712138"/>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2F5A37DE-3C86-4C4E-9FA7-7ED9894856BC}"/>
              </a:ext>
            </a:extLst>
          </p:cNvPr>
          <p:cNvSpPr/>
          <p:nvPr/>
        </p:nvSpPr>
        <p:spPr>
          <a:xfrm>
            <a:off x="7329695" y="3233478"/>
            <a:ext cx="2627815" cy="400110"/>
          </a:xfrm>
          <a:prstGeom prst="rect">
            <a:avLst/>
          </a:prstGeom>
        </p:spPr>
        <p:txBody>
          <a:bodyPr wrap="square">
            <a:spAutoFit/>
          </a:bodyPr>
          <a:lstStyle/>
          <a:p>
            <a:pPr algn="ctr"/>
            <a:r>
              <a:rPr lang="en-US" sz="2000" dirty="0">
                <a:solidFill>
                  <a:schemeClr val="bg1"/>
                </a:solidFill>
                <a:latin typeface="Segoe Condensed" panose="020B0606040200020203" pitchFamily="34" charset="0"/>
              </a:rPr>
              <a:t>Very interested</a:t>
            </a:r>
          </a:p>
        </p:txBody>
      </p:sp>
      <p:sp>
        <p:nvSpPr>
          <p:cNvPr id="13" name="Rectangle 12">
            <a:extLst>
              <a:ext uri="{FF2B5EF4-FFF2-40B4-BE49-F238E27FC236}">
                <a16:creationId xmlns:a16="http://schemas.microsoft.com/office/drawing/2014/main" id="{E8D72972-3167-4082-848A-29CCEC06A354}"/>
              </a:ext>
            </a:extLst>
          </p:cNvPr>
          <p:cNvSpPr/>
          <p:nvPr/>
        </p:nvSpPr>
        <p:spPr>
          <a:xfrm>
            <a:off x="5638264" y="3145333"/>
            <a:ext cx="1734166" cy="656590"/>
          </a:xfrm>
          <a:prstGeom prst="rect">
            <a:avLst/>
          </a:prstGeom>
        </p:spPr>
        <p:txBody>
          <a:bodyPr wrap="square">
            <a:spAutoFit/>
          </a:bodyPr>
          <a:lstStyle/>
          <a:p>
            <a:pPr algn="ctr">
              <a:lnSpc>
                <a:spcPts val="2200"/>
              </a:lnSpc>
            </a:pPr>
            <a:r>
              <a:rPr lang="en-US" sz="2000" dirty="0">
                <a:solidFill>
                  <a:schemeClr val="bg1"/>
                </a:solidFill>
                <a:latin typeface="Segoe Condensed" panose="020B0606040200020203" pitchFamily="34" charset="0"/>
              </a:rPr>
              <a:t>Extremely interested</a:t>
            </a:r>
          </a:p>
        </p:txBody>
      </p:sp>
      <p:cxnSp>
        <p:nvCxnSpPr>
          <p:cNvPr id="17" name="Straight Connector 16">
            <a:extLst>
              <a:ext uri="{FF2B5EF4-FFF2-40B4-BE49-F238E27FC236}">
                <a16:creationId xmlns:a16="http://schemas.microsoft.com/office/drawing/2014/main" id="{2E2120ED-1E92-4C3C-B3BC-FE0E586753E3}"/>
              </a:ext>
            </a:extLst>
          </p:cNvPr>
          <p:cNvCxnSpPr>
            <a:cxnSpLocks/>
          </p:cNvCxnSpPr>
          <p:nvPr/>
        </p:nvCxnSpPr>
        <p:spPr>
          <a:xfrm>
            <a:off x="5750687" y="2795823"/>
            <a:ext cx="5734664"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DCA8DDED-E9D3-4FDB-8A78-DEF0D377D6C3}"/>
              </a:ext>
            </a:extLst>
          </p:cNvPr>
          <p:cNvCxnSpPr>
            <a:stCxn id="18" idx="2"/>
            <a:endCxn id="18" idx="2"/>
          </p:cNvCxnSpPr>
          <p:nvPr/>
        </p:nvCxnSpPr>
        <p:spPr>
          <a:xfrm>
            <a:off x="7185387" y="2772011"/>
            <a:ext cx="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33" name="Group 32">
            <a:extLst>
              <a:ext uri="{FF2B5EF4-FFF2-40B4-BE49-F238E27FC236}">
                <a16:creationId xmlns:a16="http://schemas.microsoft.com/office/drawing/2014/main" id="{201F8223-880B-4100-80D5-53F5A742545A}"/>
              </a:ext>
            </a:extLst>
          </p:cNvPr>
          <p:cNvGrpSpPr/>
          <p:nvPr/>
        </p:nvGrpSpPr>
        <p:grpSpPr>
          <a:xfrm>
            <a:off x="6783432" y="2451971"/>
            <a:ext cx="803910" cy="424628"/>
            <a:chOff x="6711315" y="692468"/>
            <a:chExt cx="803910" cy="424628"/>
          </a:xfrm>
        </p:grpSpPr>
        <p:sp>
          <p:nvSpPr>
            <p:cNvPr id="18" name="Rectangle 17">
              <a:extLst>
                <a:ext uri="{FF2B5EF4-FFF2-40B4-BE49-F238E27FC236}">
                  <a16:creationId xmlns:a16="http://schemas.microsoft.com/office/drawing/2014/main" id="{7581B63B-358D-4278-BCCE-914A7F068524}"/>
                </a:ext>
              </a:extLst>
            </p:cNvPr>
            <p:cNvSpPr/>
            <p:nvPr/>
          </p:nvSpPr>
          <p:spPr>
            <a:xfrm>
              <a:off x="6711315" y="692468"/>
              <a:ext cx="803910" cy="320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lumMod val="75000"/>
                      <a:lumOff val="25000"/>
                    </a:schemeClr>
                  </a:solidFill>
                  <a:latin typeface="Segoe Condensed" panose="020B0606040200020203" pitchFamily="34" charset="0"/>
                </a:rPr>
                <a:t>25%</a:t>
              </a:r>
            </a:p>
          </p:txBody>
        </p:sp>
        <p:cxnSp>
          <p:nvCxnSpPr>
            <p:cNvPr id="22" name="Straight Connector 21">
              <a:extLst>
                <a:ext uri="{FF2B5EF4-FFF2-40B4-BE49-F238E27FC236}">
                  <a16:creationId xmlns:a16="http://schemas.microsoft.com/office/drawing/2014/main" id="{90004A23-FE4C-4FB6-9C2D-F982D7238CD5}"/>
                </a:ext>
              </a:extLst>
            </p:cNvPr>
            <p:cNvCxnSpPr/>
            <p:nvPr/>
          </p:nvCxnSpPr>
          <p:spPr>
            <a:xfrm>
              <a:off x="7113270" y="975360"/>
              <a:ext cx="0" cy="141736"/>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34" name="Group 33">
            <a:extLst>
              <a:ext uri="{FF2B5EF4-FFF2-40B4-BE49-F238E27FC236}">
                <a16:creationId xmlns:a16="http://schemas.microsoft.com/office/drawing/2014/main" id="{8B594FEA-F050-4F8D-96B5-CFFF3EC8B389}"/>
              </a:ext>
            </a:extLst>
          </p:cNvPr>
          <p:cNvGrpSpPr/>
          <p:nvPr/>
        </p:nvGrpSpPr>
        <p:grpSpPr>
          <a:xfrm>
            <a:off x="8216753" y="2451971"/>
            <a:ext cx="803910" cy="424628"/>
            <a:chOff x="8232440" y="692468"/>
            <a:chExt cx="803910" cy="424628"/>
          </a:xfrm>
        </p:grpSpPr>
        <p:sp>
          <p:nvSpPr>
            <p:cNvPr id="24" name="Rectangle 23">
              <a:extLst>
                <a:ext uri="{FF2B5EF4-FFF2-40B4-BE49-F238E27FC236}">
                  <a16:creationId xmlns:a16="http://schemas.microsoft.com/office/drawing/2014/main" id="{512073BE-202B-4190-BCAD-DF65A98683D3}"/>
                </a:ext>
              </a:extLst>
            </p:cNvPr>
            <p:cNvSpPr/>
            <p:nvPr/>
          </p:nvSpPr>
          <p:spPr>
            <a:xfrm>
              <a:off x="8232440" y="692468"/>
              <a:ext cx="803910" cy="320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lumMod val="75000"/>
                      <a:lumOff val="25000"/>
                    </a:schemeClr>
                  </a:solidFill>
                  <a:latin typeface="Segoe Condensed" panose="020B0606040200020203" pitchFamily="34" charset="0"/>
                </a:rPr>
                <a:t>50%</a:t>
              </a:r>
            </a:p>
          </p:txBody>
        </p:sp>
        <p:cxnSp>
          <p:nvCxnSpPr>
            <p:cNvPr id="25" name="Straight Connector 24">
              <a:extLst>
                <a:ext uri="{FF2B5EF4-FFF2-40B4-BE49-F238E27FC236}">
                  <a16:creationId xmlns:a16="http://schemas.microsoft.com/office/drawing/2014/main" id="{DF2E55BA-2DD3-44FE-BCB7-A7F4490A0C21}"/>
                </a:ext>
              </a:extLst>
            </p:cNvPr>
            <p:cNvCxnSpPr/>
            <p:nvPr/>
          </p:nvCxnSpPr>
          <p:spPr>
            <a:xfrm>
              <a:off x="8634395" y="975360"/>
              <a:ext cx="0" cy="141736"/>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26" name="Rectangle 25">
            <a:extLst>
              <a:ext uri="{FF2B5EF4-FFF2-40B4-BE49-F238E27FC236}">
                <a16:creationId xmlns:a16="http://schemas.microsoft.com/office/drawing/2014/main" id="{4A7BB099-6F34-41F4-9162-FB3295067C3C}"/>
              </a:ext>
            </a:extLst>
          </p:cNvPr>
          <p:cNvSpPr/>
          <p:nvPr/>
        </p:nvSpPr>
        <p:spPr>
          <a:xfrm>
            <a:off x="9650074" y="2426232"/>
            <a:ext cx="803910" cy="320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lumMod val="75000"/>
                    <a:lumOff val="25000"/>
                  </a:schemeClr>
                </a:solidFill>
                <a:latin typeface="Segoe Condensed" panose="020B0606040200020203" pitchFamily="34" charset="0"/>
              </a:rPr>
              <a:t>75%</a:t>
            </a:r>
          </a:p>
        </p:txBody>
      </p:sp>
      <p:cxnSp>
        <p:nvCxnSpPr>
          <p:cNvPr id="27" name="Straight Connector 26">
            <a:extLst>
              <a:ext uri="{FF2B5EF4-FFF2-40B4-BE49-F238E27FC236}">
                <a16:creationId xmlns:a16="http://schemas.microsoft.com/office/drawing/2014/main" id="{6F7F0DC8-480E-465C-A3A5-60F33CDC2949}"/>
              </a:ext>
            </a:extLst>
          </p:cNvPr>
          <p:cNvCxnSpPr/>
          <p:nvPr/>
        </p:nvCxnSpPr>
        <p:spPr>
          <a:xfrm>
            <a:off x="10052029" y="2709124"/>
            <a:ext cx="0" cy="141736"/>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nvGrpSpPr>
          <p:cNvPr id="36" name="Group 35">
            <a:extLst>
              <a:ext uri="{FF2B5EF4-FFF2-40B4-BE49-F238E27FC236}">
                <a16:creationId xmlns:a16="http://schemas.microsoft.com/office/drawing/2014/main" id="{12F9D290-50CC-43DD-8189-36C81D42ADBB}"/>
              </a:ext>
            </a:extLst>
          </p:cNvPr>
          <p:cNvGrpSpPr/>
          <p:nvPr/>
        </p:nvGrpSpPr>
        <p:grpSpPr>
          <a:xfrm>
            <a:off x="11083395" y="2437617"/>
            <a:ext cx="803910" cy="424628"/>
            <a:chOff x="10906123" y="678114"/>
            <a:chExt cx="803910" cy="424628"/>
          </a:xfrm>
        </p:grpSpPr>
        <p:sp>
          <p:nvSpPr>
            <p:cNvPr id="28" name="Rectangle 27">
              <a:extLst>
                <a:ext uri="{FF2B5EF4-FFF2-40B4-BE49-F238E27FC236}">
                  <a16:creationId xmlns:a16="http://schemas.microsoft.com/office/drawing/2014/main" id="{A3BBE802-0A0A-4A6F-A30C-FFC0749F4960}"/>
                </a:ext>
              </a:extLst>
            </p:cNvPr>
            <p:cNvSpPr/>
            <p:nvPr/>
          </p:nvSpPr>
          <p:spPr>
            <a:xfrm>
              <a:off x="10906123" y="678114"/>
              <a:ext cx="803910" cy="320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lumMod val="75000"/>
                      <a:lumOff val="25000"/>
                    </a:schemeClr>
                  </a:solidFill>
                  <a:latin typeface="Segoe Condensed" panose="020B0606040200020203" pitchFamily="34" charset="0"/>
                </a:rPr>
                <a:t>100%</a:t>
              </a:r>
            </a:p>
          </p:txBody>
        </p:sp>
        <p:cxnSp>
          <p:nvCxnSpPr>
            <p:cNvPr id="29" name="Straight Connector 28">
              <a:extLst>
                <a:ext uri="{FF2B5EF4-FFF2-40B4-BE49-F238E27FC236}">
                  <a16:creationId xmlns:a16="http://schemas.microsoft.com/office/drawing/2014/main" id="{BA817D2D-6BFE-4DE2-81F0-A620F932DA22}"/>
                </a:ext>
              </a:extLst>
            </p:cNvPr>
            <p:cNvCxnSpPr/>
            <p:nvPr/>
          </p:nvCxnSpPr>
          <p:spPr>
            <a:xfrm>
              <a:off x="11308078" y="961006"/>
              <a:ext cx="0" cy="141736"/>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32" name="Group 31">
            <a:extLst>
              <a:ext uri="{FF2B5EF4-FFF2-40B4-BE49-F238E27FC236}">
                <a16:creationId xmlns:a16="http://schemas.microsoft.com/office/drawing/2014/main" id="{A0BE6AB7-2544-4D4A-B8F6-79EF3561A015}"/>
              </a:ext>
            </a:extLst>
          </p:cNvPr>
          <p:cNvGrpSpPr/>
          <p:nvPr/>
        </p:nvGrpSpPr>
        <p:grpSpPr>
          <a:xfrm>
            <a:off x="5350111" y="2445997"/>
            <a:ext cx="803910" cy="424628"/>
            <a:chOff x="5172839" y="686494"/>
            <a:chExt cx="803910" cy="424628"/>
          </a:xfrm>
        </p:grpSpPr>
        <p:sp>
          <p:nvSpPr>
            <p:cNvPr id="30" name="Rectangle 29">
              <a:extLst>
                <a:ext uri="{FF2B5EF4-FFF2-40B4-BE49-F238E27FC236}">
                  <a16:creationId xmlns:a16="http://schemas.microsoft.com/office/drawing/2014/main" id="{6CA08561-1CED-4C7D-998E-B8AE9F07C045}"/>
                </a:ext>
              </a:extLst>
            </p:cNvPr>
            <p:cNvSpPr/>
            <p:nvPr/>
          </p:nvSpPr>
          <p:spPr>
            <a:xfrm>
              <a:off x="5172839" y="686494"/>
              <a:ext cx="803910" cy="320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lumMod val="75000"/>
                      <a:lumOff val="25000"/>
                    </a:schemeClr>
                  </a:solidFill>
                  <a:latin typeface="Segoe Condensed" panose="020B0606040200020203" pitchFamily="34" charset="0"/>
                </a:rPr>
                <a:t>0%</a:t>
              </a:r>
            </a:p>
          </p:txBody>
        </p:sp>
        <p:cxnSp>
          <p:nvCxnSpPr>
            <p:cNvPr id="31" name="Straight Connector 30">
              <a:extLst>
                <a:ext uri="{FF2B5EF4-FFF2-40B4-BE49-F238E27FC236}">
                  <a16:creationId xmlns:a16="http://schemas.microsoft.com/office/drawing/2014/main" id="{6E2F603F-A380-46E2-A357-A5D7E9E5C45E}"/>
                </a:ext>
              </a:extLst>
            </p:cNvPr>
            <p:cNvCxnSpPr/>
            <p:nvPr/>
          </p:nvCxnSpPr>
          <p:spPr>
            <a:xfrm>
              <a:off x="5574794" y="969386"/>
              <a:ext cx="0" cy="141736"/>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cxnSp>
        <p:nvCxnSpPr>
          <p:cNvPr id="37" name="Straight Connector 36">
            <a:extLst>
              <a:ext uri="{FF2B5EF4-FFF2-40B4-BE49-F238E27FC236}">
                <a16:creationId xmlns:a16="http://schemas.microsoft.com/office/drawing/2014/main" id="{2260B88C-EB2B-4858-94ED-8BC151EF48FC}"/>
              </a:ext>
            </a:extLst>
          </p:cNvPr>
          <p:cNvCxnSpPr>
            <a:cxnSpLocks/>
          </p:cNvCxnSpPr>
          <p:nvPr/>
        </p:nvCxnSpPr>
        <p:spPr>
          <a:xfrm flipV="1">
            <a:off x="10795742" y="2222425"/>
            <a:ext cx="697228" cy="949"/>
          </a:xfrm>
          <a:prstGeom prst="line">
            <a:avLst/>
          </a:prstGeom>
          <a:ln w="12700">
            <a:solidFill>
              <a:schemeClr val="tx1">
                <a:lumMod val="75000"/>
                <a:lumOff val="25000"/>
              </a:schemeClr>
            </a:solidFill>
            <a:tailEnd type="triangle" w="lg" len="med"/>
          </a:ln>
        </p:spPr>
        <p:style>
          <a:lnRef idx="1">
            <a:schemeClr val="accent1"/>
          </a:lnRef>
          <a:fillRef idx="0">
            <a:schemeClr val="accent1"/>
          </a:fillRef>
          <a:effectRef idx="0">
            <a:schemeClr val="accent1"/>
          </a:effectRef>
          <a:fontRef idx="minor">
            <a:schemeClr val="tx1"/>
          </a:fontRef>
        </p:style>
      </p:cxnSp>
      <p:sp>
        <p:nvSpPr>
          <p:cNvPr id="38" name="Rectangle 37">
            <a:extLst>
              <a:ext uri="{FF2B5EF4-FFF2-40B4-BE49-F238E27FC236}">
                <a16:creationId xmlns:a16="http://schemas.microsoft.com/office/drawing/2014/main" id="{2008394E-9C58-45DF-A3AF-E0CDA03FD8DD}"/>
              </a:ext>
            </a:extLst>
          </p:cNvPr>
          <p:cNvSpPr/>
          <p:nvPr/>
        </p:nvSpPr>
        <p:spPr>
          <a:xfrm>
            <a:off x="5449186" y="2048114"/>
            <a:ext cx="5535133" cy="320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lumMod val="75000"/>
                    <a:lumOff val="25000"/>
                  </a:schemeClr>
                </a:solidFill>
                <a:latin typeface="Segoe Condensed" panose="020B0606040200020203" pitchFamily="34" charset="0"/>
              </a:rPr>
              <a:t>Interest in sound awareness by percentage of 201 participants </a:t>
            </a:r>
          </a:p>
        </p:txBody>
      </p:sp>
      <p:sp>
        <p:nvSpPr>
          <p:cNvPr id="44" name="Rectangle 43">
            <a:extLst>
              <a:ext uri="{FF2B5EF4-FFF2-40B4-BE49-F238E27FC236}">
                <a16:creationId xmlns:a16="http://schemas.microsoft.com/office/drawing/2014/main" id="{8DA105A3-821B-4DC2-912D-141738542240}"/>
              </a:ext>
            </a:extLst>
          </p:cNvPr>
          <p:cNvSpPr/>
          <p:nvPr/>
        </p:nvSpPr>
        <p:spPr>
          <a:xfrm>
            <a:off x="5687678" y="4381566"/>
            <a:ext cx="4437218" cy="15796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7200" dirty="0">
                <a:solidFill>
                  <a:srgbClr val="00B0F0"/>
                </a:solidFill>
                <a:latin typeface="Segoe Condensed" panose="020B0606040200020203" pitchFamily="34" charset="0"/>
              </a:rPr>
              <a:t>73.1%</a:t>
            </a:r>
          </a:p>
          <a:p>
            <a:r>
              <a:rPr lang="en-US" sz="2800" dirty="0">
                <a:solidFill>
                  <a:srgbClr val="00B0F0"/>
                </a:solidFill>
                <a:latin typeface="Segoe Condensed" panose="020B0606040200020203" pitchFamily="34" charset="0"/>
              </a:rPr>
              <a:t>were “extremely” or “very” interested in sound awareness</a:t>
            </a:r>
          </a:p>
        </p:txBody>
      </p:sp>
      <p:sp>
        <p:nvSpPr>
          <p:cNvPr id="45" name="Freeform 5" descr=" 5">
            <a:extLst>
              <a:ext uri="{FF2B5EF4-FFF2-40B4-BE49-F238E27FC236}">
                <a16:creationId xmlns:a16="http://schemas.microsoft.com/office/drawing/2014/main" id="{0DD5E289-A90C-43E9-BAD0-7B7B8770A19C}"/>
              </a:ext>
            </a:extLst>
          </p:cNvPr>
          <p:cNvSpPr/>
          <p:nvPr/>
        </p:nvSpPr>
        <p:spPr>
          <a:xfrm rot="1701523" flipV="1">
            <a:off x="9184496" y="3777510"/>
            <a:ext cx="673449" cy="1040778"/>
          </a:xfrm>
          <a:custGeom>
            <a:avLst/>
            <a:gdLst>
              <a:gd name="connsiteX0" fmla="*/ 0 w 637616"/>
              <a:gd name="connsiteY0" fmla="*/ 0 h 1151467"/>
              <a:gd name="connsiteX1" fmla="*/ 76200 w 637616"/>
              <a:gd name="connsiteY1" fmla="*/ 25400 h 1151467"/>
              <a:gd name="connsiteX2" fmla="*/ 118533 w 637616"/>
              <a:gd name="connsiteY2" fmla="*/ 33867 h 1151467"/>
              <a:gd name="connsiteX3" fmla="*/ 169333 w 637616"/>
              <a:gd name="connsiteY3" fmla="*/ 50800 h 1151467"/>
              <a:gd name="connsiteX4" fmla="*/ 194733 w 637616"/>
              <a:gd name="connsiteY4" fmla="*/ 59267 h 1151467"/>
              <a:gd name="connsiteX5" fmla="*/ 245533 w 637616"/>
              <a:gd name="connsiteY5" fmla="*/ 110067 h 1151467"/>
              <a:gd name="connsiteX6" fmla="*/ 262467 w 637616"/>
              <a:gd name="connsiteY6" fmla="*/ 127000 h 1151467"/>
              <a:gd name="connsiteX7" fmla="*/ 296333 w 637616"/>
              <a:gd name="connsiteY7" fmla="*/ 169333 h 1151467"/>
              <a:gd name="connsiteX8" fmla="*/ 304800 w 637616"/>
              <a:gd name="connsiteY8" fmla="*/ 203200 h 1151467"/>
              <a:gd name="connsiteX9" fmla="*/ 321733 w 637616"/>
              <a:gd name="connsiteY9" fmla="*/ 228600 h 1151467"/>
              <a:gd name="connsiteX10" fmla="*/ 338667 w 637616"/>
              <a:gd name="connsiteY10" fmla="*/ 287867 h 1151467"/>
              <a:gd name="connsiteX11" fmla="*/ 355600 w 637616"/>
              <a:gd name="connsiteY11" fmla="*/ 313267 h 1151467"/>
              <a:gd name="connsiteX12" fmla="*/ 372533 w 637616"/>
              <a:gd name="connsiteY12" fmla="*/ 347133 h 1151467"/>
              <a:gd name="connsiteX13" fmla="*/ 389467 w 637616"/>
              <a:gd name="connsiteY13" fmla="*/ 406400 h 1151467"/>
              <a:gd name="connsiteX14" fmla="*/ 397933 w 637616"/>
              <a:gd name="connsiteY14" fmla="*/ 431800 h 1151467"/>
              <a:gd name="connsiteX15" fmla="*/ 406400 w 637616"/>
              <a:gd name="connsiteY15" fmla="*/ 482600 h 1151467"/>
              <a:gd name="connsiteX16" fmla="*/ 431800 w 637616"/>
              <a:gd name="connsiteY16" fmla="*/ 541867 h 1151467"/>
              <a:gd name="connsiteX17" fmla="*/ 440267 w 637616"/>
              <a:gd name="connsiteY17" fmla="*/ 567267 h 1151467"/>
              <a:gd name="connsiteX18" fmla="*/ 457200 w 637616"/>
              <a:gd name="connsiteY18" fmla="*/ 643467 h 1151467"/>
              <a:gd name="connsiteX19" fmla="*/ 474133 w 637616"/>
              <a:gd name="connsiteY19" fmla="*/ 711200 h 1151467"/>
              <a:gd name="connsiteX20" fmla="*/ 491067 w 637616"/>
              <a:gd name="connsiteY20" fmla="*/ 745067 h 1151467"/>
              <a:gd name="connsiteX21" fmla="*/ 508000 w 637616"/>
              <a:gd name="connsiteY21" fmla="*/ 770467 h 1151467"/>
              <a:gd name="connsiteX22" fmla="*/ 516467 w 637616"/>
              <a:gd name="connsiteY22" fmla="*/ 795867 h 1151467"/>
              <a:gd name="connsiteX23" fmla="*/ 524933 w 637616"/>
              <a:gd name="connsiteY23" fmla="*/ 872067 h 1151467"/>
              <a:gd name="connsiteX24" fmla="*/ 541867 w 637616"/>
              <a:gd name="connsiteY24" fmla="*/ 905933 h 1151467"/>
              <a:gd name="connsiteX25" fmla="*/ 524933 w 637616"/>
              <a:gd name="connsiteY25" fmla="*/ 1041400 h 1151467"/>
              <a:gd name="connsiteX26" fmla="*/ 499533 w 637616"/>
              <a:gd name="connsiteY26" fmla="*/ 1007533 h 1151467"/>
              <a:gd name="connsiteX27" fmla="*/ 423333 w 637616"/>
              <a:gd name="connsiteY27" fmla="*/ 965200 h 1151467"/>
              <a:gd name="connsiteX28" fmla="*/ 431800 w 637616"/>
              <a:gd name="connsiteY28" fmla="*/ 990600 h 1151467"/>
              <a:gd name="connsiteX29" fmla="*/ 457200 w 637616"/>
              <a:gd name="connsiteY29" fmla="*/ 1007533 h 1151467"/>
              <a:gd name="connsiteX30" fmla="*/ 508000 w 637616"/>
              <a:gd name="connsiteY30" fmla="*/ 1041400 h 1151467"/>
              <a:gd name="connsiteX31" fmla="*/ 558800 w 637616"/>
              <a:gd name="connsiteY31" fmla="*/ 1083733 h 1151467"/>
              <a:gd name="connsiteX32" fmla="*/ 567267 w 637616"/>
              <a:gd name="connsiteY32" fmla="*/ 1058333 h 1151467"/>
              <a:gd name="connsiteX33" fmla="*/ 609600 w 637616"/>
              <a:gd name="connsiteY33" fmla="*/ 1016000 h 1151467"/>
              <a:gd name="connsiteX34" fmla="*/ 626533 w 637616"/>
              <a:gd name="connsiteY34" fmla="*/ 990600 h 1151467"/>
              <a:gd name="connsiteX35" fmla="*/ 635000 w 637616"/>
              <a:gd name="connsiteY35" fmla="*/ 965200 h 1151467"/>
              <a:gd name="connsiteX36" fmla="*/ 609600 w 637616"/>
              <a:gd name="connsiteY36" fmla="*/ 982133 h 1151467"/>
              <a:gd name="connsiteX37" fmla="*/ 584200 w 637616"/>
              <a:gd name="connsiteY37" fmla="*/ 1041400 h 1151467"/>
              <a:gd name="connsiteX38" fmla="*/ 575733 w 637616"/>
              <a:gd name="connsiteY38" fmla="*/ 1066800 h 1151467"/>
              <a:gd name="connsiteX39" fmla="*/ 550333 w 637616"/>
              <a:gd name="connsiteY39" fmla="*/ 1083733 h 1151467"/>
              <a:gd name="connsiteX40" fmla="*/ 533400 w 637616"/>
              <a:gd name="connsiteY40" fmla="*/ 1058333 h 1151467"/>
              <a:gd name="connsiteX41" fmla="*/ 457200 w 637616"/>
              <a:gd name="connsiteY41" fmla="*/ 1032933 h 1151467"/>
              <a:gd name="connsiteX42" fmla="*/ 431800 w 637616"/>
              <a:gd name="connsiteY42" fmla="*/ 1007533 h 1151467"/>
              <a:gd name="connsiteX43" fmla="*/ 406400 w 637616"/>
              <a:gd name="connsiteY43" fmla="*/ 999067 h 1151467"/>
              <a:gd name="connsiteX44" fmla="*/ 423333 w 637616"/>
              <a:gd name="connsiteY44" fmla="*/ 1024467 h 1151467"/>
              <a:gd name="connsiteX45" fmla="*/ 440267 w 637616"/>
              <a:gd name="connsiteY45" fmla="*/ 1041400 h 1151467"/>
              <a:gd name="connsiteX46" fmla="*/ 457200 w 637616"/>
              <a:gd name="connsiteY46" fmla="*/ 1066800 h 1151467"/>
              <a:gd name="connsiteX47" fmla="*/ 482600 w 637616"/>
              <a:gd name="connsiteY47" fmla="*/ 1075267 h 1151467"/>
              <a:gd name="connsiteX48" fmla="*/ 516467 w 637616"/>
              <a:gd name="connsiteY48" fmla="*/ 1066800 h 1151467"/>
              <a:gd name="connsiteX49" fmla="*/ 524933 w 637616"/>
              <a:gd name="connsiteY49" fmla="*/ 1041400 h 1151467"/>
              <a:gd name="connsiteX50" fmla="*/ 558800 w 637616"/>
              <a:gd name="connsiteY50" fmla="*/ 1016000 h 1151467"/>
              <a:gd name="connsiteX51" fmla="*/ 626533 w 637616"/>
              <a:gd name="connsiteY51" fmla="*/ 999067 h 1151467"/>
              <a:gd name="connsiteX52" fmla="*/ 618067 w 637616"/>
              <a:gd name="connsiteY52" fmla="*/ 982133 h 1151467"/>
              <a:gd name="connsiteX53" fmla="*/ 592667 w 637616"/>
              <a:gd name="connsiteY53" fmla="*/ 1024467 h 1151467"/>
              <a:gd name="connsiteX54" fmla="*/ 584200 w 637616"/>
              <a:gd name="connsiteY54" fmla="*/ 1049867 h 1151467"/>
              <a:gd name="connsiteX55" fmla="*/ 558800 w 637616"/>
              <a:gd name="connsiteY55" fmla="*/ 1058333 h 1151467"/>
              <a:gd name="connsiteX56" fmla="*/ 516467 w 637616"/>
              <a:gd name="connsiteY56" fmla="*/ 1083733 h 1151467"/>
              <a:gd name="connsiteX57" fmla="*/ 508000 w 637616"/>
              <a:gd name="connsiteY57" fmla="*/ 1109133 h 1151467"/>
              <a:gd name="connsiteX58" fmla="*/ 516467 w 637616"/>
              <a:gd name="connsiteY58" fmla="*/ 1058333 h 1151467"/>
              <a:gd name="connsiteX59" fmla="*/ 524933 w 637616"/>
              <a:gd name="connsiteY59" fmla="*/ 990600 h 1151467"/>
              <a:gd name="connsiteX60" fmla="*/ 516467 w 637616"/>
              <a:gd name="connsiteY60" fmla="*/ 829733 h 1151467"/>
              <a:gd name="connsiteX61" fmla="*/ 508000 w 637616"/>
              <a:gd name="connsiteY61" fmla="*/ 795867 h 1151467"/>
              <a:gd name="connsiteX62" fmla="*/ 482600 w 637616"/>
              <a:gd name="connsiteY62" fmla="*/ 651933 h 1151467"/>
              <a:gd name="connsiteX63" fmla="*/ 465667 w 637616"/>
              <a:gd name="connsiteY63" fmla="*/ 584200 h 1151467"/>
              <a:gd name="connsiteX64" fmla="*/ 457200 w 637616"/>
              <a:gd name="connsiteY64" fmla="*/ 550333 h 1151467"/>
              <a:gd name="connsiteX65" fmla="*/ 440267 w 637616"/>
              <a:gd name="connsiteY65" fmla="*/ 524933 h 1151467"/>
              <a:gd name="connsiteX66" fmla="*/ 423333 w 637616"/>
              <a:gd name="connsiteY66" fmla="*/ 474133 h 1151467"/>
              <a:gd name="connsiteX67" fmla="*/ 406400 w 637616"/>
              <a:gd name="connsiteY67" fmla="*/ 389467 h 1151467"/>
              <a:gd name="connsiteX68" fmla="*/ 389467 w 637616"/>
              <a:gd name="connsiteY68" fmla="*/ 355600 h 1151467"/>
              <a:gd name="connsiteX69" fmla="*/ 372533 w 637616"/>
              <a:gd name="connsiteY69" fmla="*/ 338667 h 1151467"/>
              <a:gd name="connsiteX70" fmla="*/ 321733 w 637616"/>
              <a:gd name="connsiteY70" fmla="*/ 237067 h 1151467"/>
              <a:gd name="connsiteX71" fmla="*/ 304800 w 637616"/>
              <a:gd name="connsiteY71" fmla="*/ 211667 h 1151467"/>
              <a:gd name="connsiteX72" fmla="*/ 270933 w 637616"/>
              <a:gd name="connsiteY72" fmla="*/ 177800 h 1151467"/>
              <a:gd name="connsiteX73" fmla="*/ 220133 w 637616"/>
              <a:gd name="connsiteY73" fmla="*/ 135467 h 1151467"/>
              <a:gd name="connsiteX74" fmla="*/ 203200 w 637616"/>
              <a:gd name="connsiteY74" fmla="*/ 110067 h 1151467"/>
              <a:gd name="connsiteX75" fmla="*/ 177800 w 637616"/>
              <a:gd name="connsiteY75" fmla="*/ 93133 h 1151467"/>
              <a:gd name="connsiteX76" fmla="*/ 127000 w 637616"/>
              <a:gd name="connsiteY76" fmla="*/ 50800 h 1151467"/>
              <a:gd name="connsiteX77" fmla="*/ 93133 w 637616"/>
              <a:gd name="connsiteY77" fmla="*/ 42333 h 1151467"/>
              <a:gd name="connsiteX78" fmla="*/ 42333 w 637616"/>
              <a:gd name="connsiteY78" fmla="*/ 8467 h 1151467"/>
              <a:gd name="connsiteX79" fmla="*/ 59267 w 637616"/>
              <a:gd name="connsiteY79" fmla="*/ 25400 h 1151467"/>
              <a:gd name="connsiteX80" fmla="*/ 101600 w 637616"/>
              <a:gd name="connsiteY80" fmla="*/ 42333 h 1151467"/>
              <a:gd name="connsiteX81" fmla="*/ 135467 w 637616"/>
              <a:gd name="connsiteY81" fmla="*/ 67733 h 1151467"/>
              <a:gd name="connsiteX82" fmla="*/ 152400 w 637616"/>
              <a:gd name="connsiteY82" fmla="*/ 84667 h 1151467"/>
              <a:gd name="connsiteX83" fmla="*/ 177800 w 637616"/>
              <a:gd name="connsiteY83" fmla="*/ 93133 h 1151467"/>
              <a:gd name="connsiteX84" fmla="*/ 203200 w 637616"/>
              <a:gd name="connsiteY84" fmla="*/ 110067 h 1151467"/>
              <a:gd name="connsiteX85" fmla="*/ 220133 w 637616"/>
              <a:gd name="connsiteY85" fmla="*/ 135467 h 1151467"/>
              <a:gd name="connsiteX86" fmla="*/ 245533 w 637616"/>
              <a:gd name="connsiteY86" fmla="*/ 143933 h 1151467"/>
              <a:gd name="connsiteX87" fmla="*/ 262467 w 637616"/>
              <a:gd name="connsiteY87" fmla="*/ 169333 h 1151467"/>
              <a:gd name="connsiteX88" fmla="*/ 279400 w 637616"/>
              <a:gd name="connsiteY88" fmla="*/ 186267 h 1151467"/>
              <a:gd name="connsiteX89" fmla="*/ 313267 w 637616"/>
              <a:gd name="connsiteY89" fmla="*/ 237067 h 1151467"/>
              <a:gd name="connsiteX90" fmla="*/ 321733 w 637616"/>
              <a:gd name="connsiteY90" fmla="*/ 262467 h 1151467"/>
              <a:gd name="connsiteX91" fmla="*/ 338667 w 637616"/>
              <a:gd name="connsiteY91" fmla="*/ 279400 h 1151467"/>
              <a:gd name="connsiteX92" fmla="*/ 347133 w 637616"/>
              <a:gd name="connsiteY92" fmla="*/ 313267 h 1151467"/>
              <a:gd name="connsiteX93" fmla="*/ 364067 w 637616"/>
              <a:gd name="connsiteY93" fmla="*/ 347133 h 1151467"/>
              <a:gd name="connsiteX94" fmla="*/ 389467 w 637616"/>
              <a:gd name="connsiteY94" fmla="*/ 431800 h 1151467"/>
              <a:gd name="connsiteX95" fmla="*/ 397933 w 637616"/>
              <a:gd name="connsiteY95" fmla="*/ 457200 h 1151467"/>
              <a:gd name="connsiteX96" fmla="*/ 414867 w 637616"/>
              <a:gd name="connsiteY96" fmla="*/ 541867 h 1151467"/>
              <a:gd name="connsiteX97" fmla="*/ 431800 w 637616"/>
              <a:gd name="connsiteY97" fmla="*/ 567267 h 1151467"/>
              <a:gd name="connsiteX98" fmla="*/ 448733 w 637616"/>
              <a:gd name="connsiteY98" fmla="*/ 626533 h 1151467"/>
              <a:gd name="connsiteX99" fmla="*/ 457200 w 637616"/>
              <a:gd name="connsiteY99" fmla="*/ 660400 h 1151467"/>
              <a:gd name="connsiteX100" fmla="*/ 465667 w 637616"/>
              <a:gd name="connsiteY100" fmla="*/ 762000 h 1151467"/>
              <a:gd name="connsiteX101" fmla="*/ 482600 w 637616"/>
              <a:gd name="connsiteY101" fmla="*/ 812800 h 1151467"/>
              <a:gd name="connsiteX102" fmla="*/ 491067 w 637616"/>
              <a:gd name="connsiteY102" fmla="*/ 931333 h 1151467"/>
              <a:gd name="connsiteX103" fmla="*/ 499533 w 637616"/>
              <a:gd name="connsiteY103" fmla="*/ 956733 h 1151467"/>
              <a:gd name="connsiteX104" fmla="*/ 524933 w 637616"/>
              <a:gd name="connsiteY104" fmla="*/ 1049867 h 1151467"/>
              <a:gd name="connsiteX105" fmla="*/ 533400 w 637616"/>
              <a:gd name="connsiteY105" fmla="*/ 1143000 h 1151467"/>
              <a:gd name="connsiteX106" fmla="*/ 499533 w 637616"/>
              <a:gd name="connsiteY106" fmla="*/ 1092200 h 1151467"/>
              <a:gd name="connsiteX107" fmla="*/ 508000 w 637616"/>
              <a:gd name="connsiteY107" fmla="*/ 1092200 h 1151467"/>
              <a:gd name="connsiteX108" fmla="*/ 541867 w 637616"/>
              <a:gd name="connsiteY108" fmla="*/ 1151467 h 1151467"/>
              <a:gd name="connsiteX109" fmla="*/ 558800 w 637616"/>
              <a:gd name="connsiteY109" fmla="*/ 1134533 h 1151467"/>
              <a:gd name="connsiteX110" fmla="*/ 575733 w 637616"/>
              <a:gd name="connsiteY110" fmla="*/ 1066800 h 1151467"/>
              <a:gd name="connsiteX111" fmla="*/ 584200 w 637616"/>
              <a:gd name="connsiteY111" fmla="*/ 1032933 h 1151467"/>
              <a:gd name="connsiteX112" fmla="*/ 601133 w 637616"/>
              <a:gd name="connsiteY112" fmla="*/ 1007533 h 1151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637616" h="1151467">
                <a:moveTo>
                  <a:pt x="0" y="0"/>
                </a:moveTo>
                <a:cubicBezTo>
                  <a:pt x="121320" y="24265"/>
                  <a:pt x="-28960" y="-9653"/>
                  <a:pt x="76200" y="25400"/>
                </a:cubicBezTo>
                <a:cubicBezTo>
                  <a:pt x="89852" y="29951"/>
                  <a:pt x="104650" y="30081"/>
                  <a:pt x="118533" y="33867"/>
                </a:cubicBezTo>
                <a:cubicBezTo>
                  <a:pt x="135753" y="38563"/>
                  <a:pt x="152400" y="45156"/>
                  <a:pt x="169333" y="50800"/>
                </a:cubicBezTo>
                <a:lnTo>
                  <a:pt x="194733" y="59267"/>
                </a:lnTo>
                <a:lnTo>
                  <a:pt x="245533" y="110067"/>
                </a:lnTo>
                <a:lnTo>
                  <a:pt x="262467" y="127000"/>
                </a:lnTo>
                <a:cubicBezTo>
                  <a:pt x="290142" y="210033"/>
                  <a:pt x="245274" y="92745"/>
                  <a:pt x="296333" y="169333"/>
                </a:cubicBezTo>
                <a:cubicBezTo>
                  <a:pt x="302788" y="179015"/>
                  <a:pt x="300216" y="192504"/>
                  <a:pt x="304800" y="203200"/>
                </a:cubicBezTo>
                <a:cubicBezTo>
                  <a:pt x="308808" y="212553"/>
                  <a:pt x="317182" y="219499"/>
                  <a:pt x="321733" y="228600"/>
                </a:cubicBezTo>
                <a:cubicBezTo>
                  <a:pt x="338210" y="261554"/>
                  <a:pt x="322389" y="249886"/>
                  <a:pt x="338667" y="287867"/>
                </a:cubicBezTo>
                <a:cubicBezTo>
                  <a:pt x="342675" y="297220"/>
                  <a:pt x="350552" y="304432"/>
                  <a:pt x="355600" y="313267"/>
                </a:cubicBezTo>
                <a:cubicBezTo>
                  <a:pt x="361862" y="324225"/>
                  <a:pt x="367561" y="335532"/>
                  <a:pt x="372533" y="347133"/>
                </a:cubicBezTo>
                <a:cubicBezTo>
                  <a:pt x="381233" y="367433"/>
                  <a:pt x="383329" y="384918"/>
                  <a:pt x="389467" y="406400"/>
                </a:cubicBezTo>
                <a:cubicBezTo>
                  <a:pt x="391919" y="414981"/>
                  <a:pt x="395997" y="423088"/>
                  <a:pt x="397933" y="431800"/>
                </a:cubicBezTo>
                <a:cubicBezTo>
                  <a:pt x="401657" y="448558"/>
                  <a:pt x="402676" y="465842"/>
                  <a:pt x="406400" y="482600"/>
                </a:cubicBezTo>
                <a:cubicBezTo>
                  <a:pt x="412509" y="510090"/>
                  <a:pt x="419855" y="513996"/>
                  <a:pt x="431800" y="541867"/>
                </a:cubicBezTo>
                <a:cubicBezTo>
                  <a:pt x="435316" y="550070"/>
                  <a:pt x="437815" y="558686"/>
                  <a:pt x="440267" y="567267"/>
                </a:cubicBezTo>
                <a:cubicBezTo>
                  <a:pt x="451998" y="608327"/>
                  <a:pt x="446729" y="598093"/>
                  <a:pt x="457200" y="643467"/>
                </a:cubicBezTo>
                <a:cubicBezTo>
                  <a:pt x="462433" y="666144"/>
                  <a:pt x="463725" y="690385"/>
                  <a:pt x="474133" y="711200"/>
                </a:cubicBezTo>
                <a:cubicBezTo>
                  <a:pt x="479778" y="722489"/>
                  <a:pt x="484805" y="734108"/>
                  <a:pt x="491067" y="745067"/>
                </a:cubicBezTo>
                <a:cubicBezTo>
                  <a:pt x="496116" y="753902"/>
                  <a:pt x="503449" y="761366"/>
                  <a:pt x="508000" y="770467"/>
                </a:cubicBezTo>
                <a:cubicBezTo>
                  <a:pt x="511991" y="778449"/>
                  <a:pt x="513645" y="787400"/>
                  <a:pt x="516467" y="795867"/>
                </a:cubicBezTo>
                <a:cubicBezTo>
                  <a:pt x="519289" y="821267"/>
                  <a:pt x="519186" y="847165"/>
                  <a:pt x="524933" y="872067"/>
                </a:cubicBezTo>
                <a:cubicBezTo>
                  <a:pt x="527771" y="884365"/>
                  <a:pt x="541027" y="893340"/>
                  <a:pt x="541867" y="905933"/>
                </a:cubicBezTo>
                <a:cubicBezTo>
                  <a:pt x="544798" y="949897"/>
                  <a:pt x="533651" y="997814"/>
                  <a:pt x="524933" y="1041400"/>
                </a:cubicBezTo>
                <a:cubicBezTo>
                  <a:pt x="516466" y="1030111"/>
                  <a:pt x="510080" y="1016908"/>
                  <a:pt x="499533" y="1007533"/>
                </a:cubicBezTo>
                <a:cubicBezTo>
                  <a:pt x="464599" y="976481"/>
                  <a:pt x="457825" y="976698"/>
                  <a:pt x="423333" y="965200"/>
                </a:cubicBezTo>
                <a:cubicBezTo>
                  <a:pt x="426155" y="973667"/>
                  <a:pt x="426225" y="983631"/>
                  <a:pt x="431800" y="990600"/>
                </a:cubicBezTo>
                <a:cubicBezTo>
                  <a:pt x="438157" y="998546"/>
                  <a:pt x="449383" y="1001019"/>
                  <a:pt x="457200" y="1007533"/>
                </a:cubicBezTo>
                <a:cubicBezTo>
                  <a:pt x="499482" y="1042768"/>
                  <a:pt x="463362" y="1026520"/>
                  <a:pt x="508000" y="1041400"/>
                </a:cubicBezTo>
                <a:cubicBezTo>
                  <a:pt x="510081" y="1043481"/>
                  <a:pt x="549370" y="1086091"/>
                  <a:pt x="558800" y="1083733"/>
                </a:cubicBezTo>
                <a:cubicBezTo>
                  <a:pt x="567458" y="1081568"/>
                  <a:pt x="563276" y="1066315"/>
                  <a:pt x="567267" y="1058333"/>
                </a:cubicBezTo>
                <a:cubicBezTo>
                  <a:pt x="581378" y="1030110"/>
                  <a:pt x="584199" y="1032933"/>
                  <a:pt x="609600" y="1016000"/>
                </a:cubicBezTo>
                <a:cubicBezTo>
                  <a:pt x="615244" y="1007533"/>
                  <a:pt x="621982" y="999701"/>
                  <a:pt x="626533" y="990600"/>
                </a:cubicBezTo>
                <a:cubicBezTo>
                  <a:pt x="630524" y="982618"/>
                  <a:pt x="642982" y="969191"/>
                  <a:pt x="635000" y="965200"/>
                </a:cubicBezTo>
                <a:cubicBezTo>
                  <a:pt x="625899" y="960649"/>
                  <a:pt x="618067" y="976489"/>
                  <a:pt x="609600" y="982133"/>
                </a:cubicBezTo>
                <a:cubicBezTo>
                  <a:pt x="591979" y="1052616"/>
                  <a:pt x="613435" y="982931"/>
                  <a:pt x="584200" y="1041400"/>
                </a:cubicBezTo>
                <a:cubicBezTo>
                  <a:pt x="580209" y="1049382"/>
                  <a:pt x="581308" y="1059831"/>
                  <a:pt x="575733" y="1066800"/>
                </a:cubicBezTo>
                <a:cubicBezTo>
                  <a:pt x="569376" y="1074746"/>
                  <a:pt x="558800" y="1078089"/>
                  <a:pt x="550333" y="1083733"/>
                </a:cubicBezTo>
                <a:cubicBezTo>
                  <a:pt x="544689" y="1075266"/>
                  <a:pt x="541217" y="1064847"/>
                  <a:pt x="533400" y="1058333"/>
                </a:cubicBezTo>
                <a:cubicBezTo>
                  <a:pt x="511262" y="1039885"/>
                  <a:pt x="483861" y="1038265"/>
                  <a:pt x="457200" y="1032933"/>
                </a:cubicBezTo>
                <a:cubicBezTo>
                  <a:pt x="448733" y="1024466"/>
                  <a:pt x="441763" y="1014175"/>
                  <a:pt x="431800" y="1007533"/>
                </a:cubicBezTo>
                <a:cubicBezTo>
                  <a:pt x="424374" y="1002583"/>
                  <a:pt x="410391" y="991085"/>
                  <a:pt x="406400" y="999067"/>
                </a:cubicBezTo>
                <a:cubicBezTo>
                  <a:pt x="401849" y="1008168"/>
                  <a:pt x="416976" y="1016521"/>
                  <a:pt x="423333" y="1024467"/>
                </a:cubicBezTo>
                <a:cubicBezTo>
                  <a:pt x="428320" y="1030700"/>
                  <a:pt x="435280" y="1035167"/>
                  <a:pt x="440267" y="1041400"/>
                </a:cubicBezTo>
                <a:cubicBezTo>
                  <a:pt x="446624" y="1049346"/>
                  <a:pt x="449254" y="1060443"/>
                  <a:pt x="457200" y="1066800"/>
                </a:cubicBezTo>
                <a:cubicBezTo>
                  <a:pt x="464169" y="1072375"/>
                  <a:pt x="474133" y="1072445"/>
                  <a:pt x="482600" y="1075267"/>
                </a:cubicBezTo>
                <a:cubicBezTo>
                  <a:pt x="493889" y="1072445"/>
                  <a:pt x="507381" y="1074069"/>
                  <a:pt x="516467" y="1066800"/>
                </a:cubicBezTo>
                <a:cubicBezTo>
                  <a:pt x="523436" y="1061225"/>
                  <a:pt x="519220" y="1048256"/>
                  <a:pt x="524933" y="1041400"/>
                </a:cubicBezTo>
                <a:cubicBezTo>
                  <a:pt x="533967" y="1030559"/>
                  <a:pt x="546548" y="1023001"/>
                  <a:pt x="558800" y="1016000"/>
                </a:cubicBezTo>
                <a:cubicBezTo>
                  <a:pt x="572821" y="1007988"/>
                  <a:pt x="615809" y="1001212"/>
                  <a:pt x="626533" y="999067"/>
                </a:cubicBezTo>
                <a:cubicBezTo>
                  <a:pt x="634032" y="954075"/>
                  <a:pt x="644915" y="919489"/>
                  <a:pt x="618067" y="982133"/>
                </a:cubicBezTo>
                <a:cubicBezTo>
                  <a:pt x="601580" y="1020601"/>
                  <a:pt x="620826" y="996307"/>
                  <a:pt x="592667" y="1024467"/>
                </a:cubicBezTo>
                <a:cubicBezTo>
                  <a:pt x="589845" y="1032934"/>
                  <a:pt x="590511" y="1043556"/>
                  <a:pt x="584200" y="1049867"/>
                </a:cubicBezTo>
                <a:cubicBezTo>
                  <a:pt x="577889" y="1056178"/>
                  <a:pt x="566453" y="1053741"/>
                  <a:pt x="558800" y="1058333"/>
                </a:cubicBezTo>
                <a:cubicBezTo>
                  <a:pt x="500691" y="1093199"/>
                  <a:pt x="588420" y="1059750"/>
                  <a:pt x="516467" y="1083733"/>
                </a:cubicBezTo>
                <a:cubicBezTo>
                  <a:pt x="513645" y="1092200"/>
                  <a:pt x="508000" y="1118058"/>
                  <a:pt x="508000" y="1109133"/>
                </a:cubicBezTo>
                <a:cubicBezTo>
                  <a:pt x="508000" y="1091966"/>
                  <a:pt x="514039" y="1075327"/>
                  <a:pt x="516467" y="1058333"/>
                </a:cubicBezTo>
                <a:cubicBezTo>
                  <a:pt x="519685" y="1035808"/>
                  <a:pt x="522111" y="1013178"/>
                  <a:pt x="524933" y="990600"/>
                </a:cubicBezTo>
                <a:cubicBezTo>
                  <a:pt x="522111" y="936978"/>
                  <a:pt x="521119" y="883228"/>
                  <a:pt x="516467" y="829733"/>
                </a:cubicBezTo>
                <a:cubicBezTo>
                  <a:pt x="515459" y="818141"/>
                  <a:pt x="509285" y="807432"/>
                  <a:pt x="508000" y="795867"/>
                </a:cubicBezTo>
                <a:cubicBezTo>
                  <a:pt x="492680" y="657991"/>
                  <a:pt x="523080" y="712654"/>
                  <a:pt x="482600" y="651933"/>
                </a:cubicBezTo>
                <a:lnTo>
                  <a:pt x="465667" y="584200"/>
                </a:lnTo>
                <a:cubicBezTo>
                  <a:pt x="462845" y="572911"/>
                  <a:pt x="463655" y="560015"/>
                  <a:pt x="457200" y="550333"/>
                </a:cubicBezTo>
                <a:cubicBezTo>
                  <a:pt x="451556" y="541866"/>
                  <a:pt x="444400" y="534232"/>
                  <a:pt x="440267" y="524933"/>
                </a:cubicBezTo>
                <a:cubicBezTo>
                  <a:pt x="433018" y="508622"/>
                  <a:pt x="423333" y="474133"/>
                  <a:pt x="423333" y="474133"/>
                </a:cubicBezTo>
                <a:cubicBezTo>
                  <a:pt x="420406" y="456567"/>
                  <a:pt x="413980" y="409680"/>
                  <a:pt x="406400" y="389467"/>
                </a:cubicBezTo>
                <a:cubicBezTo>
                  <a:pt x="401968" y="377649"/>
                  <a:pt x="396468" y="366102"/>
                  <a:pt x="389467" y="355600"/>
                </a:cubicBezTo>
                <a:cubicBezTo>
                  <a:pt x="385039" y="348958"/>
                  <a:pt x="378178" y="344311"/>
                  <a:pt x="372533" y="338667"/>
                </a:cubicBezTo>
                <a:cubicBezTo>
                  <a:pt x="349164" y="268559"/>
                  <a:pt x="365501" y="302720"/>
                  <a:pt x="321733" y="237067"/>
                </a:cubicBezTo>
                <a:cubicBezTo>
                  <a:pt x="316089" y="228600"/>
                  <a:pt x="311995" y="218862"/>
                  <a:pt x="304800" y="211667"/>
                </a:cubicBezTo>
                <a:cubicBezTo>
                  <a:pt x="293511" y="200378"/>
                  <a:pt x="283705" y="187379"/>
                  <a:pt x="270933" y="177800"/>
                </a:cubicBezTo>
                <a:cubicBezTo>
                  <a:pt x="254473" y="165455"/>
                  <a:pt x="233586" y="152283"/>
                  <a:pt x="220133" y="135467"/>
                </a:cubicBezTo>
                <a:cubicBezTo>
                  <a:pt x="213776" y="127521"/>
                  <a:pt x="210395" y="117262"/>
                  <a:pt x="203200" y="110067"/>
                </a:cubicBezTo>
                <a:cubicBezTo>
                  <a:pt x="196005" y="102872"/>
                  <a:pt x="185617" y="99647"/>
                  <a:pt x="177800" y="93133"/>
                </a:cubicBezTo>
                <a:cubicBezTo>
                  <a:pt x="156260" y="75183"/>
                  <a:pt x="152968" y="61929"/>
                  <a:pt x="127000" y="50800"/>
                </a:cubicBezTo>
                <a:cubicBezTo>
                  <a:pt x="116304" y="46216"/>
                  <a:pt x="104422" y="45155"/>
                  <a:pt x="93133" y="42333"/>
                </a:cubicBezTo>
                <a:cubicBezTo>
                  <a:pt x="76200" y="31044"/>
                  <a:pt x="27942" y="-5923"/>
                  <a:pt x="42333" y="8467"/>
                </a:cubicBezTo>
                <a:cubicBezTo>
                  <a:pt x="47978" y="14111"/>
                  <a:pt x="52336" y="21440"/>
                  <a:pt x="59267" y="25400"/>
                </a:cubicBezTo>
                <a:cubicBezTo>
                  <a:pt x="72463" y="32940"/>
                  <a:pt x="88315" y="34952"/>
                  <a:pt x="101600" y="42333"/>
                </a:cubicBezTo>
                <a:cubicBezTo>
                  <a:pt x="113935" y="49186"/>
                  <a:pt x="124627" y="58699"/>
                  <a:pt x="135467" y="67733"/>
                </a:cubicBezTo>
                <a:cubicBezTo>
                  <a:pt x="141599" y="72843"/>
                  <a:pt x="145555" y="80560"/>
                  <a:pt x="152400" y="84667"/>
                </a:cubicBezTo>
                <a:cubicBezTo>
                  <a:pt x="160053" y="89259"/>
                  <a:pt x="169333" y="90311"/>
                  <a:pt x="177800" y="93133"/>
                </a:cubicBezTo>
                <a:cubicBezTo>
                  <a:pt x="186267" y="98778"/>
                  <a:pt x="196005" y="102872"/>
                  <a:pt x="203200" y="110067"/>
                </a:cubicBezTo>
                <a:cubicBezTo>
                  <a:pt x="210395" y="117262"/>
                  <a:pt x="212187" y="129110"/>
                  <a:pt x="220133" y="135467"/>
                </a:cubicBezTo>
                <a:cubicBezTo>
                  <a:pt x="227102" y="141042"/>
                  <a:pt x="237066" y="141111"/>
                  <a:pt x="245533" y="143933"/>
                </a:cubicBezTo>
                <a:cubicBezTo>
                  <a:pt x="251178" y="152400"/>
                  <a:pt x="256110" y="161387"/>
                  <a:pt x="262467" y="169333"/>
                </a:cubicBezTo>
                <a:cubicBezTo>
                  <a:pt x="267454" y="175566"/>
                  <a:pt x="275830" y="179127"/>
                  <a:pt x="279400" y="186267"/>
                </a:cubicBezTo>
                <a:cubicBezTo>
                  <a:pt x="306736" y="240939"/>
                  <a:pt x="263843" y="204116"/>
                  <a:pt x="313267" y="237067"/>
                </a:cubicBezTo>
                <a:cubicBezTo>
                  <a:pt x="316089" y="245534"/>
                  <a:pt x="317141" y="254814"/>
                  <a:pt x="321733" y="262467"/>
                </a:cubicBezTo>
                <a:cubicBezTo>
                  <a:pt x="325840" y="269312"/>
                  <a:pt x="335097" y="272260"/>
                  <a:pt x="338667" y="279400"/>
                </a:cubicBezTo>
                <a:cubicBezTo>
                  <a:pt x="343871" y="289808"/>
                  <a:pt x="343047" y="302372"/>
                  <a:pt x="347133" y="313267"/>
                </a:cubicBezTo>
                <a:cubicBezTo>
                  <a:pt x="351565" y="325085"/>
                  <a:pt x="358422" y="335844"/>
                  <a:pt x="364067" y="347133"/>
                </a:cubicBezTo>
                <a:cubicBezTo>
                  <a:pt x="376863" y="398323"/>
                  <a:pt x="368851" y="369951"/>
                  <a:pt x="389467" y="431800"/>
                </a:cubicBezTo>
                <a:lnTo>
                  <a:pt x="397933" y="457200"/>
                </a:lnTo>
                <a:cubicBezTo>
                  <a:pt x="401054" y="479044"/>
                  <a:pt x="403044" y="518222"/>
                  <a:pt x="414867" y="541867"/>
                </a:cubicBezTo>
                <a:cubicBezTo>
                  <a:pt x="419418" y="550968"/>
                  <a:pt x="426156" y="558800"/>
                  <a:pt x="431800" y="567267"/>
                </a:cubicBezTo>
                <a:cubicBezTo>
                  <a:pt x="458273" y="673152"/>
                  <a:pt x="424438" y="541498"/>
                  <a:pt x="448733" y="626533"/>
                </a:cubicBezTo>
                <a:cubicBezTo>
                  <a:pt x="451930" y="637722"/>
                  <a:pt x="454378" y="649111"/>
                  <a:pt x="457200" y="660400"/>
                </a:cubicBezTo>
                <a:cubicBezTo>
                  <a:pt x="460022" y="694267"/>
                  <a:pt x="460080" y="728478"/>
                  <a:pt x="465667" y="762000"/>
                </a:cubicBezTo>
                <a:cubicBezTo>
                  <a:pt x="468601" y="779606"/>
                  <a:pt x="482600" y="812800"/>
                  <a:pt x="482600" y="812800"/>
                </a:cubicBezTo>
                <a:cubicBezTo>
                  <a:pt x="485422" y="852311"/>
                  <a:pt x="486439" y="891993"/>
                  <a:pt x="491067" y="931333"/>
                </a:cubicBezTo>
                <a:cubicBezTo>
                  <a:pt x="492110" y="940196"/>
                  <a:pt x="497185" y="948123"/>
                  <a:pt x="499533" y="956733"/>
                </a:cubicBezTo>
                <a:cubicBezTo>
                  <a:pt x="528180" y="1061772"/>
                  <a:pt x="505446" y="991403"/>
                  <a:pt x="524933" y="1049867"/>
                </a:cubicBezTo>
                <a:cubicBezTo>
                  <a:pt x="527755" y="1080911"/>
                  <a:pt x="549438" y="1116270"/>
                  <a:pt x="533400" y="1143000"/>
                </a:cubicBezTo>
                <a:cubicBezTo>
                  <a:pt x="522929" y="1160451"/>
                  <a:pt x="499533" y="1092200"/>
                  <a:pt x="499533" y="1092200"/>
                </a:cubicBezTo>
                <a:cubicBezTo>
                  <a:pt x="491688" y="1068662"/>
                  <a:pt x="481740" y="1046244"/>
                  <a:pt x="508000" y="1092200"/>
                </a:cubicBezTo>
                <a:cubicBezTo>
                  <a:pt x="550960" y="1167381"/>
                  <a:pt x="500617" y="1089594"/>
                  <a:pt x="541867" y="1151467"/>
                </a:cubicBezTo>
                <a:cubicBezTo>
                  <a:pt x="547511" y="1145822"/>
                  <a:pt x="554693" y="1141378"/>
                  <a:pt x="558800" y="1134533"/>
                </a:cubicBezTo>
                <a:cubicBezTo>
                  <a:pt x="566811" y="1121181"/>
                  <a:pt x="573590" y="1076446"/>
                  <a:pt x="575733" y="1066800"/>
                </a:cubicBezTo>
                <a:cubicBezTo>
                  <a:pt x="578257" y="1055441"/>
                  <a:pt x="579616" y="1043629"/>
                  <a:pt x="584200" y="1032933"/>
                </a:cubicBezTo>
                <a:cubicBezTo>
                  <a:pt x="588208" y="1023580"/>
                  <a:pt x="601133" y="1007533"/>
                  <a:pt x="601133" y="1007533"/>
                </a:cubicBezTo>
              </a:path>
            </a:pathLst>
          </a:custGeom>
          <a:noFill/>
          <a:ln w="19050">
            <a:solidFill>
              <a:srgbClr val="00B0F0"/>
            </a:solidFill>
          </a:ln>
        </p:spPr>
        <p:txBody>
          <a:bodyPr lIns="91190" tIns="45690" rIns="91190" bIns="45690" rtlCol="0" anchor="ctr"/>
          <a:lstStyle>
            <a:defPPr>
              <a:defRPr lang="en-US"/>
            </a:defPPr>
            <a:lvl1pPr marL="0" algn="l" defTabSz="913843" rtl="0" eaLnBrk="1" latinLnBrk="0" hangingPunct="1">
              <a:defRPr sz="1800" kern="1200">
                <a:solidFill>
                  <a:schemeClr val="tx1"/>
                </a:solidFill>
                <a:latin typeface="+mn-lt"/>
                <a:ea typeface="+mn-ea"/>
                <a:cs typeface="+mn-cs"/>
              </a:defRPr>
            </a:lvl1pPr>
            <a:lvl2pPr marL="456920" algn="l" defTabSz="913843" rtl="0" eaLnBrk="1" latinLnBrk="0" hangingPunct="1">
              <a:defRPr sz="1800" kern="1200">
                <a:solidFill>
                  <a:schemeClr val="tx1"/>
                </a:solidFill>
                <a:latin typeface="+mn-lt"/>
                <a:ea typeface="+mn-ea"/>
                <a:cs typeface="+mn-cs"/>
              </a:defRPr>
            </a:lvl2pPr>
            <a:lvl3pPr marL="913843" algn="l" defTabSz="913843" rtl="0" eaLnBrk="1" latinLnBrk="0" hangingPunct="1">
              <a:defRPr sz="1800" kern="1200">
                <a:solidFill>
                  <a:schemeClr val="tx1"/>
                </a:solidFill>
                <a:latin typeface="+mn-lt"/>
                <a:ea typeface="+mn-ea"/>
                <a:cs typeface="+mn-cs"/>
              </a:defRPr>
            </a:lvl3pPr>
            <a:lvl4pPr marL="1370764" algn="l" defTabSz="913843" rtl="0" eaLnBrk="1" latinLnBrk="0" hangingPunct="1">
              <a:defRPr sz="1800" kern="1200">
                <a:solidFill>
                  <a:schemeClr val="tx1"/>
                </a:solidFill>
                <a:latin typeface="+mn-lt"/>
                <a:ea typeface="+mn-ea"/>
                <a:cs typeface="+mn-cs"/>
              </a:defRPr>
            </a:lvl4pPr>
            <a:lvl5pPr marL="1827686" algn="l" defTabSz="913843" rtl="0" eaLnBrk="1" latinLnBrk="0" hangingPunct="1">
              <a:defRPr sz="1800" kern="1200">
                <a:solidFill>
                  <a:schemeClr val="tx1"/>
                </a:solidFill>
                <a:latin typeface="+mn-lt"/>
                <a:ea typeface="+mn-ea"/>
                <a:cs typeface="+mn-cs"/>
              </a:defRPr>
            </a:lvl5pPr>
            <a:lvl6pPr marL="2284608" algn="l" defTabSz="913843" rtl="0" eaLnBrk="1" latinLnBrk="0" hangingPunct="1">
              <a:defRPr sz="1800" kern="1200">
                <a:solidFill>
                  <a:schemeClr val="tx1"/>
                </a:solidFill>
                <a:latin typeface="+mn-lt"/>
                <a:ea typeface="+mn-ea"/>
                <a:cs typeface="+mn-cs"/>
              </a:defRPr>
            </a:lvl6pPr>
            <a:lvl7pPr marL="2741528" algn="l" defTabSz="913843" rtl="0" eaLnBrk="1" latinLnBrk="0" hangingPunct="1">
              <a:defRPr sz="1800" kern="1200">
                <a:solidFill>
                  <a:schemeClr val="tx1"/>
                </a:solidFill>
                <a:latin typeface="+mn-lt"/>
                <a:ea typeface="+mn-ea"/>
                <a:cs typeface="+mn-cs"/>
              </a:defRPr>
            </a:lvl7pPr>
            <a:lvl8pPr marL="3198450" algn="l" defTabSz="913843" rtl="0" eaLnBrk="1" latinLnBrk="0" hangingPunct="1">
              <a:defRPr sz="1800" kern="1200">
                <a:solidFill>
                  <a:schemeClr val="tx1"/>
                </a:solidFill>
                <a:latin typeface="+mn-lt"/>
                <a:ea typeface="+mn-ea"/>
                <a:cs typeface="+mn-cs"/>
              </a:defRPr>
            </a:lvl8pPr>
            <a:lvl9pPr marL="3655372" algn="l" defTabSz="913843" rtl="0" eaLnBrk="1" latinLnBrk="0" hangingPunct="1">
              <a:defRPr sz="1800" kern="1200">
                <a:solidFill>
                  <a:schemeClr val="tx1"/>
                </a:solidFill>
                <a:latin typeface="+mn-lt"/>
                <a:ea typeface="+mn-ea"/>
                <a:cs typeface="+mn-cs"/>
              </a:defRPr>
            </a:lvl9pPr>
          </a:lstStyle>
          <a:p>
            <a:pPr marL="0" marR="0" lvl="0" indent="0" algn="ctr" defTabSz="911645" rtl="0" eaLnBrk="1" fontAlgn="auto" latinLnBrk="0" hangingPunct="1">
              <a:lnSpc>
                <a:spcPct val="100000"/>
              </a:lnSpc>
              <a:spcBef>
                <a:spcPts val="0"/>
              </a:spcBef>
              <a:spcAft>
                <a:spcPts val="0"/>
              </a:spcAft>
              <a:buClrTx/>
              <a:buSzTx/>
              <a:buFontTx/>
              <a:buNone/>
              <a:tabLst/>
              <a:defRPr/>
            </a:pPr>
            <a:endParaRPr kumimoji="0" lang="en-US" sz="19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 name="Rectangle 47">
            <a:extLst>
              <a:ext uri="{FF2B5EF4-FFF2-40B4-BE49-F238E27FC236}">
                <a16:creationId xmlns:a16="http://schemas.microsoft.com/office/drawing/2014/main" id="{6BD41928-ACF4-4CC8-89AA-F5E35A354ABD}"/>
              </a:ext>
            </a:extLst>
          </p:cNvPr>
          <p:cNvSpPr/>
          <p:nvPr/>
        </p:nvSpPr>
        <p:spPr>
          <a:xfrm>
            <a:off x="9740263" y="3138723"/>
            <a:ext cx="1734166" cy="656590"/>
          </a:xfrm>
          <a:prstGeom prst="rect">
            <a:avLst/>
          </a:prstGeom>
        </p:spPr>
        <p:txBody>
          <a:bodyPr wrap="square">
            <a:spAutoFit/>
          </a:bodyPr>
          <a:lstStyle/>
          <a:p>
            <a:pPr algn="ctr">
              <a:lnSpc>
                <a:spcPts val="2200"/>
              </a:lnSpc>
            </a:pPr>
            <a:r>
              <a:rPr lang="en-US" sz="2000" dirty="0">
                <a:solidFill>
                  <a:schemeClr val="bg1"/>
                </a:solidFill>
                <a:latin typeface="Segoe Condensed" panose="020B0606040200020203" pitchFamily="34" charset="0"/>
              </a:rPr>
              <a:t>Somewhat interested</a:t>
            </a:r>
          </a:p>
        </p:txBody>
      </p:sp>
    </p:spTree>
    <p:extLst>
      <p:ext uri="{BB962C8B-B14F-4D97-AF65-F5344CB8AC3E}">
        <p14:creationId xmlns:p14="http://schemas.microsoft.com/office/powerpoint/2010/main" val="2754583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fade">
                                      <p:cBhvr>
                                        <p:cTn id="1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10"/>
</p:tagLst>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4_Office Theme">
  <a:themeElements>
    <a:clrScheme name="Custom 1">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4CABC5"/>
      </a:accent5>
      <a:accent6>
        <a:srgbClr val="FEFFFF"/>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solidFill>
            <a:schemeClr val="bg1">
              <a:lumMod val="95000"/>
            </a:schemeClr>
          </a:solidFill>
        </a:ln>
      </a:spPr>
      <a:bodyPr wrap="none" rtlCol="0" anchor="ctr">
        <a:spAutoFit/>
      </a:bodyPr>
      <a:lstStyle>
        <a:defPPr algn="ctr">
          <a:defRPr sz="2800" dirty="0">
            <a:solidFill>
              <a:schemeClr val="bg1"/>
            </a:solidFill>
            <a:latin typeface="Segoe UI Light" pitchFamily="34" charset="0"/>
          </a:defRPr>
        </a:defPPr>
      </a:lstStyle>
    </a:spDef>
    <a:lnDef>
      <a:spPr>
        <a:ln>
          <a:solidFill>
            <a:schemeClr val="tx1">
              <a:lumMod val="75000"/>
              <a:lumOff val="25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ctr">
          <a:defRPr sz="2800" dirty="0" smtClean="0">
            <a:solidFill>
              <a:schemeClr val="bg1"/>
            </a:solidFill>
            <a:latin typeface="Segoe UI Light" pitchFamily="34" charset="0"/>
          </a:defRPr>
        </a:defPPr>
      </a:lstStyle>
    </a:txDef>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lIns="0" tIns="0" rIns="0" bIns="0" rtlCol="0">
        <a:spAutoFit/>
      </a:bodyPr>
      <a:lstStyle>
        <a:defPPr>
          <a:defRPr dirty="0" smtClean="0">
            <a:latin typeface="Segoe Condensed" panose="020B0606040200020203" pitchFamily="34" charset="0"/>
          </a:defRPr>
        </a:defPPr>
      </a:lstStyle>
    </a:tx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3478</TotalTime>
  <Words>2637</Words>
  <Application>Microsoft Macintosh PowerPoint</Application>
  <PresentationFormat>Widescreen</PresentationFormat>
  <Paragraphs>227</Paragraphs>
  <Slides>36</Slides>
  <Notes>24</Notes>
  <HiddenSlides>0</HiddenSlides>
  <MMClips>1</MMClips>
  <ScaleCrop>false</ScaleCrop>
  <HeadingPairs>
    <vt:vector size="6" baseType="variant">
      <vt:variant>
        <vt:lpstr>Fonts Used</vt:lpstr>
      </vt:variant>
      <vt:variant>
        <vt:i4>12</vt:i4>
      </vt:variant>
      <vt:variant>
        <vt:lpstr>Theme</vt:lpstr>
      </vt:variant>
      <vt:variant>
        <vt:i4>6</vt:i4>
      </vt:variant>
      <vt:variant>
        <vt:lpstr>Slide Titles</vt:lpstr>
      </vt:variant>
      <vt:variant>
        <vt:i4>36</vt:i4>
      </vt:variant>
    </vt:vector>
  </HeadingPairs>
  <TitlesOfParts>
    <vt:vector size="54" baseType="lpstr">
      <vt:lpstr>Arial</vt:lpstr>
      <vt:lpstr>Avenir Book</vt:lpstr>
      <vt:lpstr>Bebas Neue</vt:lpstr>
      <vt:lpstr>Calibri</vt:lpstr>
      <vt:lpstr>Calibri Light</vt:lpstr>
      <vt:lpstr>Courier New</vt:lpstr>
      <vt:lpstr>Helvetica Neue Light</vt:lpstr>
      <vt:lpstr>Helvetica Neue LT Com 45 Light</vt:lpstr>
      <vt:lpstr>Museo Sans 100</vt:lpstr>
      <vt:lpstr>Segoe Condensed</vt:lpstr>
      <vt:lpstr>Segoe UI Light</vt:lpstr>
      <vt:lpstr>Segoe UI Semibold</vt:lpstr>
      <vt:lpstr>1_Office Theme</vt:lpstr>
      <vt:lpstr>3_Office Theme</vt:lpstr>
      <vt:lpstr>12_Office Theme</vt:lpstr>
      <vt:lpstr>4_Office Theme</vt:lpstr>
      <vt:lpstr>17_Office Theme</vt:lpstr>
      <vt:lpstr>5_Office Theme</vt:lpstr>
      <vt:lpstr>PowerPoint Presentation</vt:lpstr>
      <vt:lpstr>Outline for today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Basic introduction to machine learning</vt:lpstr>
      <vt:lpstr>This is Machine Learning</vt:lpstr>
      <vt:lpstr>Two main approaches</vt:lpstr>
      <vt:lpstr>How Machine Learning is Typically Used</vt:lpstr>
      <vt:lpstr>How Machine Learning is Typically Used</vt:lpstr>
      <vt:lpstr>How Machine Learning is Typically Used</vt:lpstr>
      <vt:lpstr>Training Process</vt:lpstr>
      <vt:lpstr>What data do we use?</vt:lpstr>
      <vt:lpstr>Model</vt:lpstr>
      <vt:lpstr>How well does it do?</vt:lpstr>
      <vt:lpstr>How well does it do?</vt:lpstr>
      <vt:lpstr>Outline for today</vt:lpstr>
      <vt:lpstr>PowerPoint Presentation</vt:lpstr>
      <vt:lpstr>PowerPoint Presentation</vt:lpstr>
      <vt:lpstr>Recognizing a sound</vt:lpstr>
      <vt:lpstr>What is returned?</vt:lpstr>
      <vt:lpstr>You can try it in the notebook</vt:lpstr>
      <vt:lpstr>Visualizing the output</vt:lpstr>
      <vt:lpstr>Can create a simple interface</vt:lpstr>
      <vt:lpstr>PowerPoint Presentation</vt:lpstr>
      <vt:lpstr>You can pick any (short) video</vt:lpstr>
      <vt:lpstr>PowerPoint Presentation</vt:lpstr>
      <vt:lpstr>Final piece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Dhruv Jain</dc:creator>
  <cp:lastModifiedBy>Jennifer C Mankoff</cp:lastModifiedBy>
  <cp:revision>160</cp:revision>
  <dcterms:created xsi:type="dcterms:W3CDTF">2020-12-08T16:50:48Z</dcterms:created>
  <dcterms:modified xsi:type="dcterms:W3CDTF">2021-04-27T03:14:53Z</dcterms:modified>
</cp:coreProperties>
</file>