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A3A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327"/>
  </p:normalViewPr>
  <p:slideViewPr>
    <p:cSldViewPr snapToGrid="0" snapToObjects="1">
      <p:cViewPr varScale="1">
        <p:scale>
          <a:sx n="128" d="100"/>
          <a:sy n="128" d="100"/>
        </p:scale>
        <p:origin x="4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72C4F9-5A53-8246-ADF8-BD9F857B41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A44F881-1961-8040-A285-A18B6E3569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BF3A19-D295-0640-812A-7B53C47BB9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9B4AA-9AF0-0849-B80A-1514D742FDE7}" type="datetimeFigureOut">
              <a:rPr lang="en-US" smtClean="0"/>
              <a:t>1/18/20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FF141A-6AD1-C34D-8A1F-7D837C1EEC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72F81F-7ADF-3D4A-B24F-BB00F941A3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0E8F6-2649-2A4B-BBDE-2881CC2ED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998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D454E7-2F27-6F4F-BFA1-228D5013E3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482D5A-9C8C-B540-8DF1-5460AC7A02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0067F0-60D4-FB41-AA13-C8FDD5E639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9B4AA-9AF0-0849-B80A-1514D742FDE7}" type="datetimeFigureOut">
              <a:rPr lang="en-US" smtClean="0"/>
              <a:t>1/18/20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AAAD95-8B4A-8747-A279-CD630D2BD6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F4E211-37FA-B14B-AD08-8D384A90A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0E8F6-2649-2A4B-BBDE-2881CC2ED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0786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B786209-2825-7049-8062-C3C083479B8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4E390E7-56DD-B04B-B169-6323DFC18B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613DB1-B8C4-AC43-A32A-9C3C8E38FA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9B4AA-9AF0-0849-B80A-1514D742FDE7}" type="datetimeFigureOut">
              <a:rPr lang="en-US" smtClean="0"/>
              <a:t>1/18/20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6EDA04-EC51-CA4D-A22C-555045650F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EF2292-F10D-D442-8810-44E50F5CB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0E8F6-2649-2A4B-BBDE-2881CC2ED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826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84CC34-7584-584E-9ED2-F765690A73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223355-63A0-9A43-9AC6-2326914A04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106B39-B03B-324F-9DA3-943DC7C431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9B4AA-9AF0-0849-B80A-1514D742FDE7}" type="datetimeFigureOut">
              <a:rPr lang="en-US" smtClean="0"/>
              <a:t>1/18/20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FD3218-9DC9-0B45-AEB4-A8249D2B21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8C341E-F1EA-854A-A7A0-5CED33EEF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0E8F6-2649-2A4B-BBDE-2881CC2ED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156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7421AB-E7D6-E444-8B0B-F9AFE70F1B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7A66DD-F616-454D-AEE7-DFD125B986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BF20DE-920B-8341-AF0C-494D3E9B3E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9B4AA-9AF0-0849-B80A-1514D742FDE7}" type="datetimeFigureOut">
              <a:rPr lang="en-US" smtClean="0"/>
              <a:t>1/18/20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DF9F13-A952-4F4C-A95F-491B174541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140654-9227-494C-AC4D-0BBD9F6B00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0E8F6-2649-2A4B-BBDE-2881CC2ED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9542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54F99F-0AAF-6349-9CC4-F003897240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F45538-3110-704A-9AFE-0F5F4E8E8D4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3E0EBE-D99B-A44B-9947-3B6DED12DC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48477A-19AC-9A43-BA7C-883069FB8B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9B4AA-9AF0-0849-B80A-1514D742FDE7}" type="datetimeFigureOut">
              <a:rPr lang="en-US" smtClean="0"/>
              <a:t>1/18/20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A5ADB84-E914-C148-8494-E4255B2871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D78C9C-2623-2F4A-8C95-F4C6293060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0E8F6-2649-2A4B-BBDE-2881CC2ED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548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B1C549-70DE-7F44-858C-9599A1382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53DE4E-31CD-5C43-9DFA-53BA44E374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B6DE7CF-6FE7-1D4D-9380-AF9F0E99C6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956CEA7-BA2B-8E48-9450-12A898875A4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0B95D59-52E0-254D-89D5-F4908A9989B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86BB7D6-9C43-1A42-9BAF-FD7D22C7FC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9B4AA-9AF0-0849-B80A-1514D742FDE7}" type="datetimeFigureOut">
              <a:rPr lang="en-US" smtClean="0"/>
              <a:t>1/18/20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6F8BCB1-33CB-B748-B168-3F1B233FD3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79FCA0D-D7F9-FE4C-BF25-E72A8C14D5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0E8F6-2649-2A4B-BBDE-2881CC2ED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688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257CC8-A4C5-2E47-8605-D27A98D70F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D5BCAF-49F7-AE4F-B68A-DE1AA79DA9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9B4AA-9AF0-0849-B80A-1514D742FDE7}" type="datetimeFigureOut">
              <a:rPr lang="en-US" smtClean="0"/>
              <a:t>1/18/20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01D7DE-B571-CF4F-ABC1-8BC0C99DC0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0BF4D0-1B19-F64C-B07C-CA26B29488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0E8F6-2649-2A4B-BBDE-2881CC2ED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120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4811FC2-F9D4-C044-ADB8-752FF0D31F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9B4AA-9AF0-0849-B80A-1514D742FDE7}" type="datetimeFigureOut">
              <a:rPr lang="en-US" smtClean="0"/>
              <a:t>1/18/20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0950EF3-7072-1F4D-ADAE-832B1D27FB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DAEBAF-460B-004C-9B2F-EFCBD679B2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0E8F6-2649-2A4B-BBDE-2881CC2ED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9185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C5D3CB-928F-B64B-BF6A-9F2CCFA16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3D60B2-398D-C145-9819-3C85E1C3C4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225FD36-7D2E-6D47-9F0F-24D1EDA917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99CCCC-BF2D-7B4A-B1A2-102DC96500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9B4AA-9AF0-0849-B80A-1514D742FDE7}" type="datetimeFigureOut">
              <a:rPr lang="en-US" smtClean="0"/>
              <a:t>1/18/20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37EBBD-1EAE-924E-98BA-A6CB7EA9AC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0EA2AD-4A10-C743-8283-F680821CB8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0E8F6-2649-2A4B-BBDE-2881CC2ED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2498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E31556-51A8-F84A-9446-C9777B547E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C9FF552-774D-F749-A8ED-08A3D33BB8F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CB47A6F-9537-7A44-BF52-05D5AA6A0C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FB1369-188A-3A49-8679-33B40010EC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9B4AA-9AF0-0849-B80A-1514D742FDE7}" type="datetimeFigureOut">
              <a:rPr lang="en-US" smtClean="0"/>
              <a:t>1/18/20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0F6BB7-9B65-8640-9B29-DE089B27D5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F40F68-4F18-8F4E-9FF3-2FFD693D8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0E8F6-2649-2A4B-BBDE-2881CC2ED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8906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21FEB25-778B-5A47-B07E-DA753D7C21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496E2A-E9A4-ED44-9F7D-8608CE29A1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413219-ADA1-034A-8795-48EB9477C4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99B4AA-9AF0-0849-B80A-1514D742FDE7}" type="datetimeFigureOut">
              <a:rPr lang="en-US" smtClean="0"/>
              <a:t>1/18/20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9C4BD7-EB73-B444-B48F-74B3C90196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49E70E-F04E-7D45-9A46-5BA4E0054E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E0E8F6-2649-2A4B-BBDE-2881CC2ED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366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screenshot of a cell phone&#10;&#10;Description automatically generated">
            <a:extLst>
              <a:ext uri="{FF2B5EF4-FFF2-40B4-BE49-F238E27FC236}">
                <a16:creationId xmlns:a16="http://schemas.microsoft.com/office/drawing/2014/main" id="{DE54AD08-EE7F-1B41-B383-3551A23AE67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8214" t="5407" r="1431" b="49585"/>
          <a:stretch/>
        </p:blipFill>
        <p:spPr>
          <a:xfrm>
            <a:off x="3818238" y="1783494"/>
            <a:ext cx="2607276" cy="355897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0F1933F9-2494-A04B-8D92-31D337381FA8}"/>
              </a:ext>
            </a:extLst>
          </p:cNvPr>
          <p:cNvSpPr/>
          <p:nvPr/>
        </p:nvSpPr>
        <p:spPr>
          <a:xfrm>
            <a:off x="3818236" y="1692876"/>
            <a:ext cx="2607277" cy="3649591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FD78C81-9695-4C44-862D-6DC744B4C0B2}"/>
              </a:ext>
            </a:extLst>
          </p:cNvPr>
          <p:cNvSpPr/>
          <p:nvPr/>
        </p:nvSpPr>
        <p:spPr>
          <a:xfrm>
            <a:off x="3742036" y="1596798"/>
            <a:ext cx="2758155" cy="3849846"/>
          </a:xfrm>
          <a:prstGeom prst="rect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A screenshot of a cell phone&#10;&#10;Description automatically generated">
            <a:extLst>
              <a:ext uri="{FF2B5EF4-FFF2-40B4-BE49-F238E27FC236}">
                <a16:creationId xmlns:a16="http://schemas.microsoft.com/office/drawing/2014/main" id="{554C3D90-BF3D-7A40-AA0C-DD9D19DB0E3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8214" t="55553" r="1431" b="39640"/>
          <a:stretch/>
        </p:blipFill>
        <p:spPr>
          <a:xfrm>
            <a:off x="3817475" y="5505536"/>
            <a:ext cx="2607276" cy="380085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96B542A7-0146-C94A-8E67-83445AA6C4E9}"/>
              </a:ext>
            </a:extLst>
          </p:cNvPr>
          <p:cNvSpPr/>
          <p:nvPr/>
        </p:nvSpPr>
        <p:spPr>
          <a:xfrm>
            <a:off x="3657601" y="1515533"/>
            <a:ext cx="2921000" cy="4447945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460ADA8-D2E7-8247-AE6E-C0F8E26FB174}"/>
              </a:ext>
            </a:extLst>
          </p:cNvPr>
          <p:cNvSpPr/>
          <p:nvPr/>
        </p:nvSpPr>
        <p:spPr>
          <a:xfrm>
            <a:off x="3657602" y="1149179"/>
            <a:ext cx="2937932" cy="2732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DC7817F-AB63-074A-A927-64C6FEE378B6}"/>
              </a:ext>
            </a:extLst>
          </p:cNvPr>
          <p:cNvSpPr/>
          <p:nvPr/>
        </p:nvSpPr>
        <p:spPr>
          <a:xfrm>
            <a:off x="3579190" y="1063488"/>
            <a:ext cx="3101009" cy="4989442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6A980EA-BAAD-2B4A-B233-004F267B88D4}"/>
              </a:ext>
            </a:extLst>
          </p:cNvPr>
          <p:cNvSpPr txBox="1"/>
          <p:nvPr/>
        </p:nvSpPr>
        <p:spPr>
          <a:xfrm>
            <a:off x="4605866" y="1105569"/>
            <a:ext cx="1077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</a:rPr>
              <a:t>StatusBar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5919D2B-6B28-1E4D-9B14-B45E9DCA3410}"/>
              </a:ext>
            </a:extLst>
          </p:cNvPr>
          <p:cNvSpPr txBox="1"/>
          <p:nvPr/>
        </p:nvSpPr>
        <p:spPr>
          <a:xfrm>
            <a:off x="4437167" y="5509233"/>
            <a:ext cx="1246110" cy="369332"/>
          </a:xfrm>
          <a:prstGeom prst="rect">
            <a:avLst/>
          </a:prstGeom>
          <a:solidFill>
            <a:srgbClr val="3A3A3C"/>
          </a:solidFill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</a:rPr>
              <a:t>BottomNav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10E97C6-390E-284B-8C52-12A7A6FD9417}"/>
              </a:ext>
            </a:extLst>
          </p:cNvPr>
          <p:cNvSpPr txBox="1"/>
          <p:nvPr/>
        </p:nvSpPr>
        <p:spPr>
          <a:xfrm>
            <a:off x="6781797" y="1275505"/>
            <a:ext cx="1389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LinearLayout</a:t>
            </a:r>
            <a:endParaRPr lang="en-US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9B0BD6E-EAA7-8A4F-A3F4-CB7337776AA4}"/>
              </a:ext>
            </a:extLst>
          </p:cNvPr>
          <p:cNvCxnSpPr>
            <a:cxnSpLocks/>
          </p:cNvCxnSpPr>
          <p:nvPr/>
        </p:nvCxnSpPr>
        <p:spPr>
          <a:xfrm flipV="1">
            <a:off x="6680199" y="1596797"/>
            <a:ext cx="245534" cy="9608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33F35C19-B556-1A48-8480-62D84D010BA5}"/>
              </a:ext>
            </a:extLst>
          </p:cNvPr>
          <p:cNvSpPr txBox="1"/>
          <p:nvPr/>
        </p:nvSpPr>
        <p:spPr>
          <a:xfrm>
            <a:off x="6772137" y="1644837"/>
            <a:ext cx="15558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RelativeLayout</a:t>
            </a:r>
            <a:endParaRPr lang="en-US" dirty="0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753DD910-1026-9F4B-BA2B-AE68AAC5FAB2}"/>
              </a:ext>
            </a:extLst>
          </p:cNvPr>
          <p:cNvCxnSpPr>
            <a:cxnSpLocks/>
          </p:cNvCxnSpPr>
          <p:nvPr/>
        </p:nvCxnSpPr>
        <p:spPr>
          <a:xfrm flipV="1">
            <a:off x="6576391" y="1955710"/>
            <a:ext cx="349342" cy="106499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E4898C48-96E1-794E-9B72-3C32B9DBF98C}"/>
              </a:ext>
            </a:extLst>
          </p:cNvPr>
          <p:cNvSpPr txBox="1"/>
          <p:nvPr/>
        </p:nvSpPr>
        <p:spPr>
          <a:xfrm>
            <a:off x="6799235" y="2058462"/>
            <a:ext cx="11560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ScrollView</a:t>
            </a:r>
            <a:endParaRPr lang="en-US" dirty="0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55A1B7D9-EDB8-954C-B114-9EBB23618AFF}"/>
              </a:ext>
            </a:extLst>
          </p:cNvPr>
          <p:cNvCxnSpPr>
            <a:cxnSpLocks/>
          </p:cNvCxnSpPr>
          <p:nvPr/>
        </p:nvCxnSpPr>
        <p:spPr>
          <a:xfrm flipV="1">
            <a:off x="6513397" y="2350444"/>
            <a:ext cx="412336" cy="141171"/>
          </a:xfrm>
          <a:prstGeom prst="line">
            <a:avLst/>
          </a:pr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F97A0210-7177-824D-89ED-E1A527ADCB5B}"/>
              </a:ext>
            </a:extLst>
          </p:cNvPr>
          <p:cNvSpPr txBox="1"/>
          <p:nvPr/>
        </p:nvSpPr>
        <p:spPr>
          <a:xfrm>
            <a:off x="6781797" y="2410518"/>
            <a:ext cx="1777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ConstraintLayout</a:t>
            </a:r>
            <a:endParaRPr lang="en-US" dirty="0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DAC2A9F2-8785-E149-8D4B-38557A6BC62B}"/>
              </a:ext>
            </a:extLst>
          </p:cNvPr>
          <p:cNvCxnSpPr>
            <a:cxnSpLocks/>
          </p:cNvCxnSpPr>
          <p:nvPr/>
        </p:nvCxnSpPr>
        <p:spPr>
          <a:xfrm flipV="1">
            <a:off x="6409772" y="2702501"/>
            <a:ext cx="498523" cy="17048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26312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6</Words>
  <Application>Microsoft Macintosh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Jennifer C Mankoff</dc:creator>
  <cp:lastModifiedBy>Jennifer C Mankoff</cp:lastModifiedBy>
  <cp:revision>2</cp:revision>
  <dcterms:created xsi:type="dcterms:W3CDTF">2020-01-17T07:21:24Z</dcterms:created>
  <dcterms:modified xsi:type="dcterms:W3CDTF">2020-01-19T01:01:55Z</dcterms:modified>
</cp:coreProperties>
</file>