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4451"/>
    <a:srgbClr val="3039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5510"/>
  </p:normalViewPr>
  <p:slideViewPr>
    <p:cSldViewPr snapToGrid="0" snapToObjects="1">
      <p:cViewPr>
        <p:scale>
          <a:sx n="188" d="100"/>
          <a:sy n="188" d="100"/>
        </p:scale>
        <p:origin x="-976" y="-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D1C00-0815-7047-95AC-1B751C0CDA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B29EC5-A45F-1241-A94D-5BE3567915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C01970-36C7-464D-A1CF-E24C19C65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2324-45D4-C74F-858B-8E2245D06BA6}" type="datetimeFigureOut">
              <a:rPr lang="en-US" smtClean="0"/>
              <a:t>2/1/20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425EED-F5A1-7D48-BA89-5F611B0F2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FB926-0E64-8D4A-A320-EB2CD4B30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89577-CFEE-8A4A-A1BD-0563C2166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039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54EC9-06C5-9A43-B244-6C436B014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B97901-3817-8E41-B33A-97E5B905AD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EAB15B-5B10-C04E-890B-EA3C50E9D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2324-45D4-C74F-858B-8E2245D06BA6}" type="datetimeFigureOut">
              <a:rPr lang="en-US" smtClean="0"/>
              <a:t>2/1/20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F2EAB5-6945-AF4F-89A0-B740B9735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3C906A-73CB-9E47-848C-758A070D9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89577-CFEE-8A4A-A1BD-0563C2166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825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7609E23-282A-4443-B4B9-16183ADC89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19CF82-6BB3-B045-B2B3-BD976B2BBA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CECFDF-D52D-8640-8C33-FF75E5409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2324-45D4-C74F-858B-8E2245D06BA6}" type="datetimeFigureOut">
              <a:rPr lang="en-US" smtClean="0"/>
              <a:t>2/1/20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C693E9-F4E7-AB43-A3EA-C0D4F6D3D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C6100-6788-E543-9EAC-5F3C44C5F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89577-CFEE-8A4A-A1BD-0563C2166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825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E23AF-6253-774B-A568-1AADC1618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D4CC6-C652-0549-AB8A-C5F8AD3F4A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080283-4553-5247-A979-57AEE2B62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2324-45D4-C74F-858B-8E2245D06BA6}" type="datetimeFigureOut">
              <a:rPr lang="en-US" smtClean="0"/>
              <a:t>2/1/20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837F40-D7AD-A14D-A5E2-2310C8622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ABF2FB-4B79-934D-B7C1-FBBB2522E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89577-CFEE-8A4A-A1BD-0563C2166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952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2E5C1-0E96-3B47-BB54-4609398F4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B1BED9-549A-8B4F-AAF0-C8578CA495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1AFB34-8916-964B-9D13-07BE48BD1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2324-45D4-C74F-858B-8E2245D06BA6}" type="datetimeFigureOut">
              <a:rPr lang="en-US" smtClean="0"/>
              <a:t>2/1/20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0DB28B-019B-3744-B9AA-8C7C04CC1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EC5394-CECE-6C4B-9511-3BDC149C5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89577-CFEE-8A4A-A1BD-0563C2166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567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6D4A8-A5E4-044E-8C5C-8257A3947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FB718-F156-0544-B1C6-1D99CFD54F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6DB43F-8B16-7B44-A44E-255D38B8F6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D7F6E8-F623-1A49-BE7F-DF978DBDE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2324-45D4-C74F-858B-8E2245D06BA6}" type="datetimeFigureOut">
              <a:rPr lang="en-US" smtClean="0"/>
              <a:t>2/1/20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CE4F13-9770-B141-A958-039EDFDAC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161DD7-DC02-A445-B15F-0F7FB2C9E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89577-CFEE-8A4A-A1BD-0563C2166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882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E36C7-35A0-4D47-BDAD-C9F5D02D4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249EEB-0458-F54C-8EB6-BBEA5C1625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9E5438-9FFB-7646-A2C4-180793C08C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193F77-F5E7-7C46-BA67-EE8CFECA01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7E361-44A3-724D-BFBB-13E48C412C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57A59E-F343-0B4A-8094-670820E5C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2324-45D4-C74F-858B-8E2245D06BA6}" type="datetimeFigureOut">
              <a:rPr lang="en-US" smtClean="0"/>
              <a:t>2/1/20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FD526E-9667-CF47-970B-7F7EE515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158E97-C0FA-A543-B14D-30284FD11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89577-CFEE-8A4A-A1BD-0563C2166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520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15593-8909-7248-A403-FD6D1484A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A8626C-BAF4-FC4B-9BF3-B6123AB89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2324-45D4-C74F-858B-8E2245D06BA6}" type="datetimeFigureOut">
              <a:rPr lang="en-US" smtClean="0"/>
              <a:t>2/1/20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CF5975-C999-D840-8F0E-60DF3EEF9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28116F-16A6-1947-947F-51353C081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89577-CFEE-8A4A-A1BD-0563C2166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557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980729-B538-A84C-816E-C99F84434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2324-45D4-C74F-858B-8E2245D06BA6}" type="datetimeFigureOut">
              <a:rPr lang="en-US" smtClean="0"/>
              <a:t>2/1/20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B306F0-87BB-9047-BBAB-8F261DB08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314D85-30EE-B244-91DD-18C2CFBE2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89577-CFEE-8A4A-A1BD-0563C2166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056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D687F-EC9E-E341-92FB-F998A0736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758DE4-101F-B048-A811-EC136753A3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8FB39A-1D99-FC4F-85C0-CA37EF44AE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FF324B-9CB2-7F49-A63D-4B8B4C35B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2324-45D4-C74F-858B-8E2245D06BA6}" type="datetimeFigureOut">
              <a:rPr lang="en-US" smtClean="0"/>
              <a:t>2/1/20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4B6113-3579-B94C-8821-4DDF86C51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EDE12C-947A-204C-BE91-0551051DB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89577-CFEE-8A4A-A1BD-0563C2166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45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5659B-911F-F84A-A517-88A70DEDA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47F0F2-A76E-374E-B030-8201948D95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855C27-534B-9745-90AD-8A7AACCD4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06C8A6-65AE-9B4E-9161-BBC213F8D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A2324-45D4-C74F-858B-8E2245D06BA6}" type="datetimeFigureOut">
              <a:rPr lang="en-US" smtClean="0"/>
              <a:t>2/1/20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B7CCB7-7785-9E48-87A3-1A139EBC1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167548-3B42-7541-B10C-82828B95C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89577-CFEE-8A4A-A1BD-0563C2166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321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5AAFC1-240E-8C4D-B8E5-30798FBBD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EB4080-0C46-EF43-9362-84D2F007F8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3F2E3B-641B-4D45-ADD8-F48D9C1507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8A2324-45D4-C74F-858B-8E2245D06BA6}" type="datetimeFigureOut">
              <a:rPr lang="en-US" smtClean="0"/>
              <a:t>2/1/20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1D4E05-6BD7-AF42-8B7A-653B67C89E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2B16D-8505-6E49-ABC0-2DA5E95BDB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89577-CFEE-8A4A-A1BD-0563C2166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323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 descr="User">
            <a:extLst>
              <a:ext uri="{FF2B5EF4-FFF2-40B4-BE49-F238E27FC236}">
                <a16:creationId xmlns:a16="http://schemas.microsoft.com/office/drawing/2014/main" id="{4A1E48B9-2875-E449-AA07-CADC86505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7541" y="2128390"/>
            <a:ext cx="914400" cy="914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4B16E90-7D1D-FE47-8441-A9BBBD7EA59D}"/>
              </a:ext>
            </a:extLst>
          </p:cNvPr>
          <p:cNvCxnSpPr>
            <a:cxnSpLocks/>
          </p:cNvCxnSpPr>
          <p:nvPr/>
        </p:nvCxnSpPr>
        <p:spPr>
          <a:xfrm>
            <a:off x="2511072" y="1721223"/>
            <a:ext cx="0" cy="270483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EB60B5A-EBAA-4043-861D-1D3CD2A25EE1}"/>
              </a:ext>
            </a:extLst>
          </p:cNvPr>
          <p:cNvSpPr/>
          <p:nvPr/>
        </p:nvSpPr>
        <p:spPr>
          <a:xfrm>
            <a:off x="2885354" y="2709008"/>
            <a:ext cx="1411941" cy="282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? A ?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25DC3D5-F53A-2644-9996-0C765B84DD78}"/>
              </a:ext>
            </a:extLst>
          </p:cNvPr>
          <p:cNvSpPr/>
          <p:nvPr/>
        </p:nvSpPr>
        <p:spPr>
          <a:xfrm>
            <a:off x="4607957" y="2729439"/>
            <a:ext cx="1411936" cy="282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? B 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40E9CA-1623-5848-AF53-78D414C003B9}"/>
              </a:ext>
            </a:extLst>
          </p:cNvPr>
          <p:cNvSpPr/>
          <p:nvPr/>
        </p:nvSpPr>
        <p:spPr>
          <a:xfrm>
            <a:off x="6707726" y="2830606"/>
            <a:ext cx="1411936" cy="282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? C ?</a:t>
            </a: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F290CF59-B625-C645-8475-396CD8755D44}"/>
              </a:ext>
            </a:extLst>
          </p:cNvPr>
          <p:cNvSpPr/>
          <p:nvPr/>
        </p:nvSpPr>
        <p:spPr>
          <a:xfrm>
            <a:off x="95562" y="2272553"/>
            <a:ext cx="1116105" cy="497541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? D ?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1CA5022-EF58-5A4B-BB38-6CEB77E4AE5D}"/>
              </a:ext>
            </a:extLst>
          </p:cNvPr>
          <p:cNvCxnSpPr>
            <a:cxnSpLocks/>
            <a:endCxn id="10" idx="1"/>
          </p:cNvCxnSpPr>
          <p:nvPr/>
        </p:nvCxnSpPr>
        <p:spPr>
          <a:xfrm flipV="1">
            <a:off x="4297295" y="2870633"/>
            <a:ext cx="310662" cy="1411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3164EA3-233B-224A-AE41-767BF660467E}"/>
              </a:ext>
            </a:extLst>
          </p:cNvPr>
          <p:cNvCxnSpPr>
            <a:cxnSpLocks/>
            <a:stCxn id="10" idx="1"/>
          </p:cNvCxnSpPr>
          <p:nvPr/>
        </p:nvCxnSpPr>
        <p:spPr>
          <a:xfrm flipH="1" flipV="1">
            <a:off x="4296675" y="2709008"/>
            <a:ext cx="311282" cy="1616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607E068-8801-7949-B4DE-91E142FC946F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6019893" y="2971800"/>
            <a:ext cx="687833" cy="400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F61E6A4-2BF4-DA4C-AFD9-03C7FDE9CF76}"/>
              </a:ext>
            </a:extLst>
          </p:cNvPr>
          <p:cNvCxnSpPr>
            <a:cxnSpLocks/>
            <a:stCxn id="10" idx="3"/>
            <a:endCxn id="11" idx="1"/>
          </p:cNvCxnSpPr>
          <p:nvPr/>
        </p:nvCxnSpPr>
        <p:spPr>
          <a:xfrm>
            <a:off x="6019893" y="2870633"/>
            <a:ext cx="687833" cy="1011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Graphic 27" descr="Unlock">
            <a:extLst>
              <a:ext uri="{FF2B5EF4-FFF2-40B4-BE49-F238E27FC236}">
                <a16:creationId xmlns:a16="http://schemas.microsoft.com/office/drawing/2014/main" id="{A21C8AF0-6C53-024C-8A47-AFF0F95E29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47519" y="2123560"/>
            <a:ext cx="612558" cy="61255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4B34E1E3-352A-6F40-9208-84527048C85F}"/>
              </a:ext>
            </a:extLst>
          </p:cNvPr>
          <p:cNvSpPr txBox="1"/>
          <p:nvPr/>
        </p:nvSpPr>
        <p:spPr>
          <a:xfrm>
            <a:off x="752509" y="3036067"/>
            <a:ext cx="1913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(1) “Unlock door”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FA058CF-FE87-3245-A040-76871EA4A1B9}"/>
              </a:ext>
            </a:extLst>
          </p:cNvPr>
          <p:cNvSpPr txBox="1"/>
          <p:nvPr/>
        </p:nvSpPr>
        <p:spPr>
          <a:xfrm>
            <a:off x="3734558" y="3145278"/>
            <a:ext cx="22350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(2) Speech recognition/</a:t>
            </a:r>
            <a:br>
              <a:rPr lang="en-US" dirty="0"/>
            </a:br>
            <a:r>
              <a:rPr lang="en-US" dirty="0"/>
              <a:t>speaker identification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EA32116-50DC-0440-9A06-B73123D9ED57}"/>
              </a:ext>
            </a:extLst>
          </p:cNvPr>
          <p:cNvSpPr txBox="1"/>
          <p:nvPr/>
        </p:nvSpPr>
        <p:spPr>
          <a:xfrm>
            <a:off x="6023446" y="3494452"/>
            <a:ext cx="2624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(3) Change person to Jen; </a:t>
            </a:r>
            <a:br>
              <a:rPr lang="en-US" dirty="0"/>
            </a:br>
            <a:r>
              <a:rPr lang="en-US" dirty="0"/>
              <a:t>      Lock to open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DA6FC70-0D00-794B-B851-695EC8E427EA}"/>
              </a:ext>
            </a:extLst>
          </p:cNvPr>
          <p:cNvSpPr txBox="1"/>
          <p:nvPr/>
        </p:nvSpPr>
        <p:spPr>
          <a:xfrm>
            <a:off x="7191214" y="22627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246D240-ED9B-1043-908B-263E841230EB}"/>
              </a:ext>
            </a:extLst>
          </p:cNvPr>
          <p:cNvSpPr txBox="1"/>
          <p:nvPr/>
        </p:nvSpPr>
        <p:spPr>
          <a:xfrm>
            <a:off x="8179162" y="2123560"/>
            <a:ext cx="218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At time (1)</a:t>
            </a:r>
            <a:br>
              <a:rPr lang="en-US" dirty="0"/>
            </a:br>
            <a:r>
              <a:rPr lang="en-US" dirty="0"/>
              <a:t>Access list: </a:t>
            </a:r>
            <a:r>
              <a:rPr lang="en-US" b="1" dirty="0"/>
              <a:t>Jen; Ryan</a:t>
            </a:r>
          </a:p>
          <a:p>
            <a:r>
              <a:rPr lang="en-US" dirty="0"/>
              <a:t>Current person: </a:t>
            </a:r>
            <a:r>
              <a:rPr lang="en-US" b="1" dirty="0"/>
              <a:t>Ryan</a:t>
            </a:r>
          </a:p>
          <a:p>
            <a:r>
              <a:rPr lang="en-US" dirty="0"/>
              <a:t>Lock State: </a:t>
            </a:r>
            <a:r>
              <a:rPr lang="en-US" b="1" dirty="0"/>
              <a:t>Closed</a:t>
            </a:r>
            <a:endParaRPr lang="en-US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A7A0B69-F301-6741-B95A-85765B06A2CD}"/>
              </a:ext>
            </a:extLst>
          </p:cNvPr>
          <p:cNvSpPr txBox="1"/>
          <p:nvPr/>
        </p:nvSpPr>
        <p:spPr>
          <a:xfrm>
            <a:off x="6028841" y="2216258"/>
            <a:ext cx="1864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(4) Value changed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65D38B2-2EAA-B04C-931F-8C1525CBA0FE}"/>
              </a:ext>
            </a:extLst>
          </p:cNvPr>
          <p:cNvSpPr txBox="1"/>
          <p:nvPr/>
        </p:nvSpPr>
        <p:spPr>
          <a:xfrm>
            <a:off x="4055074" y="1923648"/>
            <a:ext cx="14712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(signal lock to</a:t>
            </a:r>
            <a:br>
              <a:rPr lang="en-US" dirty="0"/>
            </a:br>
            <a:r>
              <a:rPr lang="en-US" dirty="0"/>
              <a:t>open)</a:t>
            </a:r>
          </a:p>
        </p:txBody>
      </p:sp>
    </p:spTree>
    <p:extLst>
      <p:ext uri="{BB962C8B-B14F-4D97-AF65-F5344CB8AC3E}">
        <p14:creationId xmlns:p14="http://schemas.microsoft.com/office/powerpoint/2010/main" val="1515717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 descr="User">
            <a:extLst>
              <a:ext uri="{FF2B5EF4-FFF2-40B4-BE49-F238E27FC236}">
                <a16:creationId xmlns:a16="http://schemas.microsoft.com/office/drawing/2014/main" id="{4A1E48B9-2875-E449-AA07-CADC86505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7661" y="2393002"/>
            <a:ext cx="914400" cy="914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4B16E90-7D1D-FE47-8441-A9BBBD7EA59D}"/>
              </a:ext>
            </a:extLst>
          </p:cNvPr>
          <p:cNvCxnSpPr>
            <a:cxnSpLocks/>
          </p:cNvCxnSpPr>
          <p:nvPr/>
        </p:nvCxnSpPr>
        <p:spPr>
          <a:xfrm>
            <a:off x="2686022" y="1690371"/>
            <a:ext cx="0" cy="270483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EB60B5A-EBAA-4043-861D-1D3CD2A25EE1}"/>
              </a:ext>
            </a:extLst>
          </p:cNvPr>
          <p:cNvSpPr/>
          <p:nvPr/>
        </p:nvSpPr>
        <p:spPr>
          <a:xfrm>
            <a:off x="2885354" y="2709008"/>
            <a:ext cx="1411941" cy="282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? A ?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25DC3D5-F53A-2644-9996-0C765B84DD78}"/>
              </a:ext>
            </a:extLst>
          </p:cNvPr>
          <p:cNvSpPr/>
          <p:nvPr/>
        </p:nvSpPr>
        <p:spPr>
          <a:xfrm>
            <a:off x="4607957" y="2729439"/>
            <a:ext cx="1411936" cy="282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? B 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40E9CA-1623-5848-AF53-78D414C003B9}"/>
              </a:ext>
            </a:extLst>
          </p:cNvPr>
          <p:cNvSpPr/>
          <p:nvPr/>
        </p:nvSpPr>
        <p:spPr>
          <a:xfrm>
            <a:off x="6646808" y="2766255"/>
            <a:ext cx="1411936" cy="282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? C ?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1CA5022-EF58-5A4B-BB38-6CEB77E4AE5D}"/>
              </a:ext>
            </a:extLst>
          </p:cNvPr>
          <p:cNvCxnSpPr>
            <a:cxnSpLocks/>
            <a:endCxn id="10" idx="1"/>
          </p:cNvCxnSpPr>
          <p:nvPr/>
        </p:nvCxnSpPr>
        <p:spPr>
          <a:xfrm flipV="1">
            <a:off x="4297295" y="2870633"/>
            <a:ext cx="310662" cy="1411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3164EA3-233B-224A-AE41-767BF660467E}"/>
              </a:ext>
            </a:extLst>
          </p:cNvPr>
          <p:cNvCxnSpPr>
            <a:cxnSpLocks/>
            <a:stCxn id="10" idx="1"/>
          </p:cNvCxnSpPr>
          <p:nvPr/>
        </p:nvCxnSpPr>
        <p:spPr>
          <a:xfrm flipH="1" flipV="1">
            <a:off x="4296675" y="2709008"/>
            <a:ext cx="311282" cy="1616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607E068-8801-7949-B4DE-91E142FC946F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6049643" y="2907449"/>
            <a:ext cx="597165" cy="839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F61E6A4-2BF4-DA4C-AFD9-03C7FDE9CF76}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6019278" y="2745050"/>
            <a:ext cx="627530" cy="1623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Graphic 27" descr="Unlock">
            <a:extLst>
              <a:ext uri="{FF2B5EF4-FFF2-40B4-BE49-F238E27FC236}">
                <a16:creationId xmlns:a16="http://schemas.microsoft.com/office/drawing/2014/main" id="{A21C8AF0-6C53-024C-8A47-AFF0F95E29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47519" y="2123560"/>
            <a:ext cx="612558" cy="61255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4B34E1E3-352A-6F40-9208-84527048C85F}"/>
              </a:ext>
            </a:extLst>
          </p:cNvPr>
          <p:cNvSpPr txBox="1"/>
          <p:nvPr/>
        </p:nvSpPr>
        <p:spPr>
          <a:xfrm>
            <a:off x="772629" y="3300679"/>
            <a:ext cx="1913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(1) “Unlock door”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FA058CF-FE87-3245-A040-76871EA4A1B9}"/>
              </a:ext>
            </a:extLst>
          </p:cNvPr>
          <p:cNvSpPr txBox="1"/>
          <p:nvPr/>
        </p:nvSpPr>
        <p:spPr>
          <a:xfrm>
            <a:off x="3734558" y="3145278"/>
            <a:ext cx="22350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(2) Speech recognition/</a:t>
            </a:r>
            <a:br>
              <a:rPr lang="en-US" dirty="0"/>
            </a:br>
            <a:r>
              <a:rPr lang="en-US" dirty="0"/>
              <a:t>speaker identification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EA32116-50DC-0440-9A06-B73123D9ED57}"/>
              </a:ext>
            </a:extLst>
          </p:cNvPr>
          <p:cNvSpPr txBox="1"/>
          <p:nvPr/>
        </p:nvSpPr>
        <p:spPr>
          <a:xfrm>
            <a:off x="5943928" y="3123555"/>
            <a:ext cx="1762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(3) Change person to Jen; </a:t>
            </a:r>
            <a:br>
              <a:rPr lang="en-US" dirty="0"/>
            </a:br>
            <a:r>
              <a:rPr lang="en-US" dirty="0"/>
              <a:t>Lock to open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DA6FC70-0D00-794B-B851-695EC8E427EA}"/>
              </a:ext>
            </a:extLst>
          </p:cNvPr>
          <p:cNvSpPr txBox="1"/>
          <p:nvPr/>
        </p:nvSpPr>
        <p:spPr>
          <a:xfrm>
            <a:off x="7191214" y="22627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246D240-ED9B-1043-908B-263E841230EB}"/>
              </a:ext>
            </a:extLst>
          </p:cNvPr>
          <p:cNvSpPr txBox="1"/>
          <p:nvPr/>
        </p:nvSpPr>
        <p:spPr>
          <a:xfrm>
            <a:off x="8179162" y="2123560"/>
            <a:ext cx="218457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At time (0)</a:t>
            </a:r>
            <a:endParaRPr lang="en-US" b="1" dirty="0"/>
          </a:p>
          <a:p>
            <a:r>
              <a:rPr lang="en-US" dirty="0"/>
              <a:t>Current person: </a:t>
            </a:r>
            <a:r>
              <a:rPr lang="en-US" b="1" dirty="0"/>
              <a:t>Ryan</a:t>
            </a:r>
          </a:p>
          <a:p>
            <a:r>
              <a:rPr lang="en-US" dirty="0"/>
              <a:t>Lock State: </a:t>
            </a:r>
            <a:r>
              <a:rPr lang="en-US" b="1" dirty="0"/>
              <a:t>Closed</a:t>
            </a:r>
          </a:p>
          <a:p>
            <a:r>
              <a:rPr lang="en-US" dirty="0"/>
              <a:t>After (3)</a:t>
            </a:r>
          </a:p>
          <a:p>
            <a:r>
              <a:rPr lang="en-US" dirty="0"/>
              <a:t>Current person: </a:t>
            </a:r>
            <a:r>
              <a:rPr lang="en-US" b="1" dirty="0"/>
              <a:t>Jen</a:t>
            </a:r>
          </a:p>
          <a:p>
            <a:r>
              <a:rPr lang="en-US" dirty="0"/>
              <a:t>Lock State:</a:t>
            </a:r>
            <a:r>
              <a:rPr lang="en-US" b="1" dirty="0"/>
              <a:t> Open</a:t>
            </a:r>
            <a:endParaRPr lang="en-US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A7A0B69-F301-6741-B95A-85765B06A2CD}"/>
              </a:ext>
            </a:extLst>
          </p:cNvPr>
          <p:cNvSpPr txBox="1"/>
          <p:nvPr/>
        </p:nvSpPr>
        <p:spPr>
          <a:xfrm>
            <a:off x="5577887" y="2248379"/>
            <a:ext cx="1864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(4) Value changed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65D38B2-2EAA-B04C-931F-8C1525CBA0FE}"/>
              </a:ext>
            </a:extLst>
          </p:cNvPr>
          <p:cNvSpPr txBox="1"/>
          <p:nvPr/>
        </p:nvSpPr>
        <p:spPr>
          <a:xfrm>
            <a:off x="4055074" y="1923648"/>
            <a:ext cx="1711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(5) signal lock to</a:t>
            </a:r>
            <a:br>
              <a:rPr lang="en-US" dirty="0"/>
            </a:br>
            <a:r>
              <a:rPr lang="en-US" dirty="0"/>
              <a:t>open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42EEDEC-E682-B342-8D0A-3F00F835FC3E}"/>
              </a:ext>
            </a:extLst>
          </p:cNvPr>
          <p:cNvCxnSpPr>
            <a:stCxn id="5" idx="3"/>
            <a:endCxn id="9" idx="1"/>
          </p:cNvCxnSpPr>
          <p:nvPr/>
        </p:nvCxnSpPr>
        <p:spPr>
          <a:xfrm>
            <a:off x="2062061" y="2850202"/>
            <a:ext cx="823293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7748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ell phone&#10;&#10;Description automatically generated">
            <a:extLst>
              <a:ext uri="{FF2B5EF4-FFF2-40B4-BE49-F238E27FC236}">
                <a16:creationId xmlns:a16="http://schemas.microsoft.com/office/drawing/2014/main" id="{0F4F5A26-46D2-0247-9E20-DB9B614CBEB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935" y="646077"/>
            <a:ext cx="2781094" cy="5059626"/>
          </a:xfrm>
          <a:prstGeom prst="rect">
            <a:avLst/>
          </a:prstGeom>
        </p:spPr>
      </p:pic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F8C9F2F0-5479-8748-957F-65FA67D1407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956" y="646077"/>
            <a:ext cx="2781094" cy="5059626"/>
          </a:xfrm>
          <a:prstGeom prst="rect">
            <a:avLst/>
          </a:prstGeom>
        </p:spPr>
      </p:pic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5E147031-DB22-C249-BBFC-EDB859475D60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2" b="3186"/>
          <a:stretch/>
        </p:blipFill>
        <p:spPr>
          <a:xfrm>
            <a:off x="5193956" y="1778873"/>
            <a:ext cx="2781094" cy="313911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6314EB6-4ABB-724F-9E48-9E130987153D}"/>
              </a:ext>
            </a:extLst>
          </p:cNvPr>
          <p:cNvSpPr/>
          <p:nvPr/>
        </p:nvSpPr>
        <p:spPr>
          <a:xfrm>
            <a:off x="5286972" y="4823399"/>
            <a:ext cx="2595061" cy="567700"/>
          </a:xfrm>
          <a:prstGeom prst="rect">
            <a:avLst/>
          </a:prstGeom>
          <a:solidFill>
            <a:srgbClr val="303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E6B5D1-2EC8-F644-87E4-3ACC98D93C5C}"/>
              </a:ext>
            </a:extLst>
          </p:cNvPr>
          <p:cNvSpPr/>
          <p:nvPr/>
        </p:nvSpPr>
        <p:spPr>
          <a:xfrm>
            <a:off x="5286971" y="5295305"/>
            <a:ext cx="2595061" cy="410398"/>
          </a:xfrm>
          <a:prstGeom prst="rect">
            <a:avLst/>
          </a:prstGeom>
          <a:solidFill>
            <a:srgbClr val="3D4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1BDA9C-9E88-D641-B3FA-32F01CE588DB}"/>
              </a:ext>
            </a:extLst>
          </p:cNvPr>
          <p:cNvSpPr txBox="1"/>
          <p:nvPr/>
        </p:nvSpPr>
        <p:spPr>
          <a:xfrm>
            <a:off x="5286971" y="4847734"/>
            <a:ext cx="997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Be yourself</a:t>
            </a:r>
          </a:p>
        </p:txBody>
      </p:sp>
    </p:spTree>
    <p:extLst>
      <p:ext uri="{BB962C8B-B14F-4D97-AF65-F5344CB8AC3E}">
        <p14:creationId xmlns:p14="http://schemas.microsoft.com/office/powerpoint/2010/main" val="1833764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CA2E2B-00F3-A743-91FF-B7B459D34A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AFA"/>
              </a:clrFrom>
              <a:clrTo>
                <a:srgbClr val="F9FAFA">
                  <a:alpha val="0"/>
                </a:srgbClr>
              </a:clrTo>
            </a:clrChange>
          </a:blip>
          <a:srcRect r="48384" b="18739"/>
          <a:stretch/>
        </p:blipFill>
        <p:spPr>
          <a:xfrm>
            <a:off x="1251857" y="0"/>
            <a:ext cx="5000662" cy="557289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2FB4D0-9BF6-1A47-961E-F741707A8E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 l="50000" t="4054" b="16847"/>
          <a:stretch/>
        </p:blipFill>
        <p:spPr>
          <a:xfrm>
            <a:off x="6096000" y="148282"/>
            <a:ext cx="4844143" cy="54246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E1273E1-1465-E849-94A6-F22FD3D059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AFA"/>
              </a:clrFrom>
              <a:clrTo>
                <a:srgbClr val="F9FAFA">
                  <a:alpha val="0"/>
                </a:srgbClr>
              </a:clrTo>
            </a:clrChange>
          </a:blip>
          <a:srcRect l="4134" t="27337" r="54256" b="5445"/>
          <a:stretch/>
        </p:blipFill>
        <p:spPr>
          <a:xfrm>
            <a:off x="6627488" y="1136822"/>
            <a:ext cx="3855308" cy="443607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0B2CD9E-E858-5C4B-8662-2EDA269D2A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AFA"/>
              </a:clrFrom>
              <a:clrTo>
                <a:srgbClr val="F9FAFA">
                  <a:alpha val="0"/>
                </a:srgbClr>
              </a:clrTo>
            </a:clrChange>
          </a:blip>
          <a:srcRect l="4134" t="29334" r="54256" b="45015"/>
          <a:stretch/>
        </p:blipFill>
        <p:spPr>
          <a:xfrm>
            <a:off x="6627488" y="3880022"/>
            <a:ext cx="3855308" cy="169287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064511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 descr="Deaf">
            <a:extLst>
              <a:ext uri="{FF2B5EF4-FFF2-40B4-BE49-F238E27FC236}">
                <a16:creationId xmlns:a16="http://schemas.microsoft.com/office/drawing/2014/main" id="{4402BCF8-A08F-E94D-863F-B4369C0C7B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1976" y="699185"/>
            <a:ext cx="641866" cy="6418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D10906D-90D5-7141-A042-804566273DC3}"/>
              </a:ext>
            </a:extLst>
          </p:cNvPr>
          <p:cNvSpPr txBox="1"/>
          <p:nvPr/>
        </p:nvSpPr>
        <p:spPr>
          <a:xfrm>
            <a:off x="1196839" y="835451"/>
            <a:ext cx="846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Silence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7D485A-06AB-684C-8D24-87F7BC47AE67}"/>
              </a:ext>
            </a:extLst>
          </p:cNvPr>
          <p:cNvSpPr txBox="1"/>
          <p:nvPr/>
        </p:nvSpPr>
        <p:spPr>
          <a:xfrm>
            <a:off x="691976" y="271849"/>
            <a:ext cx="1293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Pick an Icon</a:t>
            </a:r>
          </a:p>
        </p:txBody>
      </p:sp>
      <p:pic>
        <p:nvPicPr>
          <p:cNvPr id="7" name="Graphic 6" descr="Blind">
            <a:extLst>
              <a:ext uri="{FF2B5EF4-FFF2-40B4-BE49-F238E27FC236}">
                <a16:creationId xmlns:a16="http://schemas.microsoft.com/office/drawing/2014/main" id="{1CC1507C-A8F3-CA4B-B6B1-F47772185F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33565" y="699184"/>
            <a:ext cx="641867" cy="641867"/>
          </a:xfrm>
          <a:prstGeom prst="rect">
            <a:avLst/>
          </a:prstGeom>
        </p:spPr>
      </p:pic>
      <p:pic>
        <p:nvPicPr>
          <p:cNvPr id="10" name="Graphic 9" descr="Single gear">
            <a:extLst>
              <a:ext uri="{FF2B5EF4-FFF2-40B4-BE49-F238E27FC236}">
                <a16:creationId xmlns:a16="http://schemas.microsoft.com/office/drawing/2014/main" id="{A0709069-81FF-A244-996C-C3D9D10C14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28485" y="1341050"/>
            <a:ext cx="641866" cy="641866"/>
          </a:xfrm>
          <a:prstGeom prst="rect">
            <a:avLst/>
          </a:prstGeom>
        </p:spPr>
      </p:pic>
      <p:pic>
        <p:nvPicPr>
          <p:cNvPr id="12" name="Graphic 11" descr="Download from cloud">
            <a:extLst>
              <a:ext uri="{FF2B5EF4-FFF2-40B4-BE49-F238E27FC236}">
                <a16:creationId xmlns:a16="http://schemas.microsoft.com/office/drawing/2014/main" id="{6AE38958-A930-B740-A8DF-CAF2AA235C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1976" y="1399053"/>
            <a:ext cx="554683" cy="55468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DC8D9FE-3045-C844-B4F5-70A79E743663}"/>
              </a:ext>
            </a:extLst>
          </p:cNvPr>
          <p:cNvSpPr txBox="1"/>
          <p:nvPr/>
        </p:nvSpPr>
        <p:spPr>
          <a:xfrm>
            <a:off x="1199454" y="1508210"/>
            <a:ext cx="1434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Download All</a:t>
            </a:r>
          </a:p>
        </p:txBody>
      </p:sp>
      <p:pic>
        <p:nvPicPr>
          <p:cNvPr id="16" name="Graphic 15" descr="Deaf">
            <a:extLst>
              <a:ext uri="{FF2B5EF4-FFF2-40B4-BE49-F238E27FC236}">
                <a16:creationId xmlns:a16="http://schemas.microsoft.com/office/drawing/2014/main" id="{05E24837-7127-3949-9973-91F36EE396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1976" y="3108068"/>
            <a:ext cx="641866" cy="64186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81759C8-1C66-734E-A9BD-1A42838F0096}"/>
              </a:ext>
            </a:extLst>
          </p:cNvPr>
          <p:cNvSpPr txBox="1"/>
          <p:nvPr/>
        </p:nvSpPr>
        <p:spPr>
          <a:xfrm>
            <a:off x="1196839" y="3244334"/>
            <a:ext cx="846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Silence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7D25AA6-1A45-9D4A-A2E2-C8895B21F7AD}"/>
              </a:ext>
            </a:extLst>
          </p:cNvPr>
          <p:cNvSpPr txBox="1"/>
          <p:nvPr/>
        </p:nvSpPr>
        <p:spPr>
          <a:xfrm>
            <a:off x="691976" y="2680732"/>
            <a:ext cx="1293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Pick an Icon</a:t>
            </a:r>
          </a:p>
        </p:txBody>
      </p:sp>
      <p:pic>
        <p:nvPicPr>
          <p:cNvPr id="19" name="Graphic 18" descr="Blind">
            <a:extLst>
              <a:ext uri="{FF2B5EF4-FFF2-40B4-BE49-F238E27FC236}">
                <a16:creationId xmlns:a16="http://schemas.microsoft.com/office/drawing/2014/main" id="{D1D7FC23-00FD-9F41-A617-5746ED0904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33565" y="3108067"/>
            <a:ext cx="641867" cy="64186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F40A842-F55C-2442-BBC6-43D3F033AB3A}"/>
              </a:ext>
            </a:extLst>
          </p:cNvPr>
          <p:cNvSpPr txBox="1"/>
          <p:nvPr/>
        </p:nvSpPr>
        <p:spPr>
          <a:xfrm>
            <a:off x="3209810" y="3244334"/>
            <a:ext cx="1487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Hide Graphics</a:t>
            </a:r>
          </a:p>
        </p:txBody>
      </p:sp>
      <p:pic>
        <p:nvPicPr>
          <p:cNvPr id="21" name="Graphic 20" descr="Single gear">
            <a:extLst>
              <a:ext uri="{FF2B5EF4-FFF2-40B4-BE49-F238E27FC236}">
                <a16:creationId xmlns:a16="http://schemas.microsoft.com/office/drawing/2014/main" id="{A6ACD6B2-678B-1647-AFEF-F75C87D5E8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28485" y="3749933"/>
            <a:ext cx="641866" cy="641866"/>
          </a:xfrm>
          <a:prstGeom prst="rect">
            <a:avLst/>
          </a:prstGeom>
        </p:spPr>
      </p:pic>
      <p:pic>
        <p:nvPicPr>
          <p:cNvPr id="22" name="Graphic 21" descr="Download from cloud">
            <a:extLst>
              <a:ext uri="{FF2B5EF4-FFF2-40B4-BE49-F238E27FC236}">
                <a16:creationId xmlns:a16="http://schemas.microsoft.com/office/drawing/2014/main" id="{128E1A16-C882-CD48-A1A9-BB3C534ED12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1976" y="3807936"/>
            <a:ext cx="554683" cy="55468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FBEC4AB-3C37-124C-82FA-CD3428A0EF03}"/>
              </a:ext>
            </a:extLst>
          </p:cNvPr>
          <p:cNvSpPr txBox="1"/>
          <p:nvPr/>
        </p:nvSpPr>
        <p:spPr>
          <a:xfrm>
            <a:off x="1199454" y="3917093"/>
            <a:ext cx="1434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Download All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7DEB403-D3E9-0A4E-BA49-38BD4056A27B}"/>
              </a:ext>
            </a:extLst>
          </p:cNvPr>
          <p:cNvSpPr txBox="1"/>
          <p:nvPr/>
        </p:nvSpPr>
        <p:spPr>
          <a:xfrm>
            <a:off x="3240730" y="3917093"/>
            <a:ext cx="928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Settings</a:t>
            </a:r>
          </a:p>
        </p:txBody>
      </p:sp>
      <p:pic>
        <p:nvPicPr>
          <p:cNvPr id="26" name="Graphic 25" descr="Podcast">
            <a:extLst>
              <a:ext uri="{FF2B5EF4-FFF2-40B4-BE49-F238E27FC236}">
                <a16:creationId xmlns:a16="http://schemas.microsoft.com/office/drawing/2014/main" id="{783B8A38-6BC7-4245-85DF-26B53287D8C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357659" y="1341050"/>
            <a:ext cx="644264" cy="644264"/>
          </a:xfrm>
          <a:prstGeom prst="rect">
            <a:avLst/>
          </a:prstGeom>
        </p:spPr>
      </p:pic>
      <p:pic>
        <p:nvPicPr>
          <p:cNvPr id="28" name="Graphic 27" descr="Bell">
            <a:extLst>
              <a:ext uri="{FF2B5EF4-FFF2-40B4-BE49-F238E27FC236}">
                <a16:creationId xmlns:a16="http://schemas.microsoft.com/office/drawing/2014/main" id="{77CE64AA-2AF6-0D4F-ADBD-3B95CD32D1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362740" y="699184"/>
            <a:ext cx="644264" cy="644264"/>
          </a:xfrm>
          <a:prstGeom prst="rect">
            <a:avLst/>
          </a:prstGeom>
        </p:spPr>
      </p:pic>
      <p:pic>
        <p:nvPicPr>
          <p:cNvPr id="31" name="Graphic 30" descr="Podcast">
            <a:extLst>
              <a:ext uri="{FF2B5EF4-FFF2-40B4-BE49-F238E27FC236}">
                <a16:creationId xmlns:a16="http://schemas.microsoft.com/office/drawing/2014/main" id="{AF32D59E-70CB-1C40-813F-ED7AD44D65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92700" y="3716300"/>
            <a:ext cx="644264" cy="644264"/>
          </a:xfrm>
          <a:prstGeom prst="rect">
            <a:avLst/>
          </a:prstGeom>
        </p:spPr>
      </p:pic>
      <p:pic>
        <p:nvPicPr>
          <p:cNvPr id="32" name="Graphic 31" descr="Bell">
            <a:extLst>
              <a:ext uri="{FF2B5EF4-FFF2-40B4-BE49-F238E27FC236}">
                <a16:creationId xmlns:a16="http://schemas.microsoft.com/office/drawing/2014/main" id="{A55F1DE3-A279-2042-8171-420A525FD49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97781" y="3074434"/>
            <a:ext cx="644264" cy="644264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2682E4D3-4DF6-B440-99D9-856F3CCE1D7B}"/>
              </a:ext>
            </a:extLst>
          </p:cNvPr>
          <p:cNvSpPr txBox="1"/>
          <p:nvPr/>
        </p:nvSpPr>
        <p:spPr>
          <a:xfrm>
            <a:off x="5336964" y="3244334"/>
            <a:ext cx="1376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Notifications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661814D-8B17-9C41-B3E0-9577323CE685}"/>
              </a:ext>
            </a:extLst>
          </p:cNvPr>
          <p:cNvSpPr txBox="1"/>
          <p:nvPr/>
        </p:nvSpPr>
        <p:spPr>
          <a:xfrm>
            <a:off x="5367884" y="3917093"/>
            <a:ext cx="13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Microphone</a:t>
            </a:r>
          </a:p>
        </p:txBody>
      </p:sp>
    </p:spTree>
    <p:extLst>
      <p:ext uri="{BB962C8B-B14F-4D97-AF65-F5344CB8AC3E}">
        <p14:creationId xmlns:p14="http://schemas.microsoft.com/office/powerpoint/2010/main" val="509499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87">
            <a:extLst>
              <a:ext uri="{FF2B5EF4-FFF2-40B4-BE49-F238E27FC236}">
                <a16:creationId xmlns:a16="http://schemas.microsoft.com/office/drawing/2014/main" id="{505D278C-26C6-6C49-973B-CED7F6F4B9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3313" y="1598136"/>
            <a:ext cx="804863" cy="5730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Start State</a:t>
            </a:r>
            <a:endParaRPr kumimoji="0" lang="en-US" alt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Chevron 2">
            <a:extLst>
              <a:ext uri="{FF2B5EF4-FFF2-40B4-BE49-F238E27FC236}">
                <a16:creationId xmlns:a16="http://schemas.microsoft.com/office/drawing/2014/main" id="{FB6C4ACF-EEAB-CC4A-B7B2-6882ED043F9D}"/>
              </a:ext>
            </a:extLst>
          </p:cNvPr>
          <p:cNvSpPr/>
          <p:nvPr/>
        </p:nvSpPr>
        <p:spPr>
          <a:xfrm>
            <a:off x="953293" y="1706978"/>
            <a:ext cx="160020" cy="352425"/>
          </a:xfrm>
          <a:prstGeom prst="chevron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400"/>
          </a:p>
        </p:txBody>
      </p:sp>
      <p:sp>
        <p:nvSpPr>
          <p:cNvPr id="4" name="Rounded Rectangle 89">
            <a:extLst>
              <a:ext uri="{FF2B5EF4-FFF2-40B4-BE49-F238E27FC236}">
                <a16:creationId xmlns:a16="http://schemas.microsoft.com/office/drawing/2014/main" id="{CC4B48C9-03FA-1F42-9782-73D446EDB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137" y="1598136"/>
            <a:ext cx="925513" cy="5730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Swiping</a:t>
            </a:r>
            <a:endParaRPr kumimoji="0" lang="en-US" alt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7FAE27E-1D71-4346-8345-41BB82D21280}"/>
              </a:ext>
            </a:extLst>
          </p:cNvPr>
          <p:cNvCxnSpPr>
            <a:cxnSpLocks/>
            <a:endCxn id="4" idx="1"/>
          </p:cNvCxnSpPr>
          <p:nvPr/>
        </p:nvCxnSpPr>
        <p:spPr>
          <a:xfrm flipV="1">
            <a:off x="1918176" y="1884680"/>
            <a:ext cx="1157961" cy="61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3766FDC2-1068-784F-9702-77A5C662C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D230C84-ACED-814D-B932-E65DB38E81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8501" y="1621219"/>
            <a:ext cx="804863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1963" algn="l"/>
              </a:tabLst>
            </a:pPr>
            <a:r>
              <a:rPr lang="en-US" altLang="en-US" sz="1100" dirty="0">
                <a:ea typeface="Times New Roman" panose="02020603050405020304" pitchFamily="18" charset="0"/>
              </a:rPr>
              <a:t>P</a:t>
            </a: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ress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0" name="Curved Connector 9">
            <a:extLst>
              <a:ext uri="{FF2B5EF4-FFF2-40B4-BE49-F238E27FC236}">
                <a16:creationId xmlns:a16="http://schemas.microsoft.com/office/drawing/2014/main" id="{383D6281-64F6-144D-BF9F-C0FD56BD46E1}"/>
              </a:ext>
            </a:extLst>
          </p:cNvPr>
          <p:cNvCxnSpPr>
            <a:cxnSpLocks/>
            <a:stCxn id="4" idx="1"/>
            <a:endCxn id="13" idx="1"/>
          </p:cNvCxnSpPr>
          <p:nvPr/>
        </p:nvCxnSpPr>
        <p:spPr>
          <a:xfrm rot="10800000" flipH="1" flipV="1">
            <a:off x="3076137" y="1884680"/>
            <a:ext cx="208930" cy="987046"/>
          </a:xfrm>
          <a:prstGeom prst="curvedConnector3">
            <a:avLst>
              <a:gd name="adj1" fmla="val -10941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8">
            <a:extLst>
              <a:ext uri="{FF2B5EF4-FFF2-40B4-BE49-F238E27FC236}">
                <a16:creationId xmlns:a16="http://schemas.microsoft.com/office/drawing/2014/main" id="{133BD62D-9BE6-7046-B848-459DD89A90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0189" y="2218849"/>
            <a:ext cx="261028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1963" algn="l"/>
              </a:tabLst>
            </a:pPr>
            <a:r>
              <a:rPr lang="en-US" altLang="en-US" sz="1100" dirty="0" err="1">
                <a:ea typeface="Times New Roman" panose="02020603050405020304" pitchFamily="18" charset="0"/>
              </a:rPr>
              <a:t>Move:Leftward</a:t>
            </a:r>
            <a:r>
              <a:rPr lang="en-US" altLang="en-US" sz="1100" dirty="0">
                <a:ea typeface="Times New Roman" panose="02020603050405020304" pitchFamily="18" charset="0"/>
              </a:rPr>
              <a:t>?</a:t>
            </a:r>
            <a:br>
              <a:rPr lang="en-US" altLang="en-US" sz="1100" dirty="0">
                <a:ea typeface="Times New Roman" panose="02020603050405020304" pitchFamily="18" charset="0"/>
              </a:rPr>
            </a:br>
            <a:r>
              <a:rPr lang="en-US" altLang="en-US" sz="1100" dirty="0" err="1">
                <a:ea typeface="Times New Roman" panose="02020603050405020304" pitchFamily="18" charset="0"/>
              </a:rPr>
              <a:t>show_check</a:t>
            </a:r>
            <a:r>
              <a:rPr lang="en-US" altLang="en-US" sz="1100" dirty="0">
                <a:ea typeface="Times New Roman" panose="02020603050405020304" pitchFamily="18" charset="0"/>
              </a:rPr>
              <a:t>()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ounded Rectangle 89">
            <a:extLst>
              <a:ext uri="{FF2B5EF4-FFF2-40B4-BE49-F238E27FC236}">
                <a16:creationId xmlns:a16="http://schemas.microsoft.com/office/drawing/2014/main" id="{A1991164-E07D-0944-8049-0A33B4D9AE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5067" y="2585182"/>
            <a:ext cx="1074179" cy="5730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Swiping Left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5" name="Curved Connector 14">
            <a:extLst>
              <a:ext uri="{FF2B5EF4-FFF2-40B4-BE49-F238E27FC236}">
                <a16:creationId xmlns:a16="http://schemas.microsoft.com/office/drawing/2014/main" id="{2C3A9DBE-AFBF-9349-86E8-4F4A0610FA7E}"/>
              </a:ext>
            </a:extLst>
          </p:cNvPr>
          <p:cNvCxnSpPr>
            <a:cxnSpLocks/>
            <a:stCxn id="13" idx="1"/>
            <a:endCxn id="13" idx="2"/>
          </p:cNvCxnSpPr>
          <p:nvPr/>
        </p:nvCxnSpPr>
        <p:spPr>
          <a:xfrm rot="10800000" flipH="1" flipV="1">
            <a:off x="3285067" y="2871725"/>
            <a:ext cx="537090" cy="286543"/>
          </a:xfrm>
          <a:prstGeom prst="curvedConnector4">
            <a:avLst>
              <a:gd name="adj1" fmla="val -42563"/>
              <a:gd name="adj2" fmla="val 17977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8">
            <a:extLst>
              <a:ext uri="{FF2B5EF4-FFF2-40B4-BE49-F238E27FC236}">
                <a16:creationId xmlns:a16="http://schemas.microsoft.com/office/drawing/2014/main" id="{4594229C-8DBC-3C40-A7C2-1D4C57D703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489" y="3356476"/>
            <a:ext cx="261028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1963" algn="l"/>
              </a:tabLst>
            </a:pPr>
            <a:r>
              <a:rPr lang="en-US" altLang="en-US" sz="1100" dirty="0" err="1">
                <a:ea typeface="Times New Roman" panose="02020603050405020304" pitchFamily="18" charset="0"/>
              </a:rPr>
              <a:t>Move:show_check</a:t>
            </a:r>
            <a:r>
              <a:rPr lang="en-US" altLang="en-US" sz="1100" dirty="0">
                <a:ea typeface="Times New Roman" panose="02020603050405020304" pitchFamily="18" charset="0"/>
              </a:rPr>
              <a:t>()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9" name="Curved Connector 18">
            <a:extLst>
              <a:ext uri="{FF2B5EF4-FFF2-40B4-BE49-F238E27FC236}">
                <a16:creationId xmlns:a16="http://schemas.microsoft.com/office/drawing/2014/main" id="{CD69F633-C2B6-FD48-98CC-EB5BF32FF828}"/>
              </a:ext>
            </a:extLst>
          </p:cNvPr>
          <p:cNvCxnSpPr>
            <a:cxnSpLocks/>
            <a:stCxn id="13" idx="3"/>
            <a:endCxn id="26" idx="3"/>
          </p:cNvCxnSpPr>
          <p:nvPr/>
        </p:nvCxnSpPr>
        <p:spPr>
          <a:xfrm flipV="1">
            <a:off x="4359246" y="1851706"/>
            <a:ext cx="1858726" cy="1020020"/>
          </a:xfrm>
          <a:prstGeom prst="curvedConnector3">
            <a:avLst>
              <a:gd name="adj1" fmla="val 11229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89">
            <a:extLst>
              <a:ext uri="{FF2B5EF4-FFF2-40B4-BE49-F238E27FC236}">
                <a16:creationId xmlns:a16="http://schemas.microsoft.com/office/drawing/2014/main" id="{2CFF219F-4A41-2C4E-A4A5-E799F4C061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573" y="841471"/>
            <a:ext cx="1144694" cy="5730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Swiping Right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Rounded Rectangle 89">
            <a:extLst>
              <a:ext uri="{FF2B5EF4-FFF2-40B4-BE49-F238E27FC236}">
                <a16:creationId xmlns:a16="http://schemas.microsoft.com/office/drawing/2014/main" id="{CE1EF208-942F-C843-B99B-24BD5100A1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459" y="1565162"/>
            <a:ext cx="925513" cy="5730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Finish</a:t>
            </a:r>
          </a:p>
        </p:txBody>
      </p:sp>
      <p:sp>
        <p:nvSpPr>
          <p:cNvPr id="27" name="Rounded Rectangle 89">
            <a:extLst>
              <a:ext uri="{FF2B5EF4-FFF2-40B4-BE49-F238E27FC236}">
                <a16:creationId xmlns:a16="http://schemas.microsoft.com/office/drawing/2014/main" id="{2524CAC7-40C3-094E-A8D3-902FCB5CF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7309" y="1644446"/>
            <a:ext cx="785054" cy="395942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Rectangle 8">
            <a:extLst>
              <a:ext uri="{FF2B5EF4-FFF2-40B4-BE49-F238E27FC236}">
                <a16:creationId xmlns:a16="http://schemas.microsoft.com/office/drawing/2014/main" id="{8D091C92-A538-8A43-9A76-7AD57CD28C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0122" y="2544129"/>
            <a:ext cx="198329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1963" algn="l"/>
              </a:tabLst>
            </a:pPr>
            <a:r>
              <a:rPr lang="en-US" altLang="en-US" sz="1100" dirty="0" err="1">
                <a:ea typeface="Times New Roman" panose="02020603050405020304" pitchFamily="18" charset="0"/>
              </a:rPr>
              <a:t>Release:checkVisible</a:t>
            </a:r>
            <a:r>
              <a:rPr lang="en-US" altLang="en-US" sz="1100" dirty="0">
                <a:ea typeface="Times New Roman" panose="02020603050405020304" pitchFamily="18" charset="0"/>
              </a:rPr>
              <a:t>?</a:t>
            </a:r>
            <a:br>
              <a:rPr lang="en-US" altLang="en-US" sz="1100" dirty="0">
                <a:ea typeface="Times New Roman" panose="02020603050405020304" pitchFamily="18" charset="0"/>
              </a:rPr>
            </a:br>
            <a:r>
              <a:rPr lang="en-US" altLang="en-US" sz="1100" dirty="0" err="1">
                <a:ea typeface="Times New Roman" panose="02020603050405020304" pitchFamily="18" charset="0"/>
              </a:rPr>
              <a:t>report_check</a:t>
            </a:r>
            <a:r>
              <a:rPr lang="en-US" altLang="en-US" sz="1100" dirty="0">
                <a:ea typeface="Times New Roman" panose="02020603050405020304" pitchFamily="18" charset="0"/>
              </a:rPr>
              <a:t>()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2" name="Curved Connector 31">
            <a:extLst>
              <a:ext uri="{FF2B5EF4-FFF2-40B4-BE49-F238E27FC236}">
                <a16:creationId xmlns:a16="http://schemas.microsoft.com/office/drawing/2014/main" id="{8F16011B-9B12-AC45-9804-606DAEC10643}"/>
              </a:ext>
            </a:extLst>
          </p:cNvPr>
          <p:cNvCxnSpPr>
            <a:cxnSpLocks/>
            <a:stCxn id="13" idx="3"/>
            <a:endCxn id="26" idx="1"/>
          </p:cNvCxnSpPr>
          <p:nvPr/>
        </p:nvCxnSpPr>
        <p:spPr>
          <a:xfrm flipV="1">
            <a:off x="4359246" y="1851706"/>
            <a:ext cx="933213" cy="1020020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8">
            <a:extLst>
              <a:ext uri="{FF2B5EF4-FFF2-40B4-BE49-F238E27FC236}">
                <a16:creationId xmlns:a16="http://schemas.microsoft.com/office/drawing/2014/main" id="{80679A6E-E17A-4542-8298-A9B578090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5943" y="2236336"/>
            <a:ext cx="2102731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1963" algn="l"/>
              </a:tabLst>
            </a:pPr>
            <a:r>
              <a:rPr lang="en-US" altLang="en-US" sz="1100" dirty="0">
                <a:ea typeface="Times New Roman" panose="02020603050405020304" pitchFamily="18" charset="0"/>
              </a:rPr>
              <a:t>Release:</a:t>
            </a:r>
            <a:br>
              <a:rPr lang="en-US" altLang="en-US" sz="1100" dirty="0">
                <a:ea typeface="Times New Roman" panose="02020603050405020304" pitchFamily="18" charset="0"/>
              </a:rPr>
            </a:br>
            <a:r>
              <a:rPr lang="en-US" altLang="en-US" sz="1100" dirty="0" err="1">
                <a:ea typeface="Times New Roman" panose="02020603050405020304" pitchFamily="18" charset="0"/>
              </a:rPr>
              <a:t>checkHidden</a:t>
            </a:r>
            <a:r>
              <a:rPr lang="en-US" altLang="en-US" sz="1100" dirty="0">
                <a:ea typeface="Times New Roman" panose="02020603050405020304" pitchFamily="18" charset="0"/>
              </a:rPr>
              <a:t>?</a:t>
            </a:r>
            <a:br>
              <a:rPr lang="en-US" altLang="en-US" sz="1100" dirty="0">
                <a:ea typeface="Times New Roman" panose="02020603050405020304" pitchFamily="18" charset="0"/>
              </a:rPr>
            </a:br>
            <a:r>
              <a:rPr lang="en-US" altLang="en-US" sz="1100" dirty="0" err="1">
                <a:ea typeface="Times New Roman" panose="02020603050405020304" pitchFamily="18" charset="0"/>
              </a:rPr>
              <a:t>do_nothing</a:t>
            </a:r>
            <a:r>
              <a:rPr lang="en-US" altLang="en-US" sz="1100" dirty="0">
                <a:ea typeface="Times New Roman" panose="02020603050405020304" pitchFamily="18" charset="0"/>
              </a:rPr>
              <a:t>()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44" name="Curved Connector 43">
            <a:extLst>
              <a:ext uri="{FF2B5EF4-FFF2-40B4-BE49-F238E27FC236}">
                <a16:creationId xmlns:a16="http://schemas.microsoft.com/office/drawing/2014/main" id="{822337A6-AC7C-F94A-908A-CC654B39964F}"/>
              </a:ext>
            </a:extLst>
          </p:cNvPr>
          <p:cNvCxnSpPr>
            <a:cxnSpLocks/>
            <a:stCxn id="4" idx="1"/>
            <a:endCxn id="24" idx="1"/>
          </p:cNvCxnSpPr>
          <p:nvPr/>
        </p:nvCxnSpPr>
        <p:spPr>
          <a:xfrm rot="10800000" flipH="1">
            <a:off x="3076137" y="1128016"/>
            <a:ext cx="283436" cy="756665"/>
          </a:xfrm>
          <a:prstGeom prst="curvedConnector3">
            <a:avLst>
              <a:gd name="adj1" fmla="val -8065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8">
            <a:extLst>
              <a:ext uri="{FF2B5EF4-FFF2-40B4-BE49-F238E27FC236}">
                <a16:creationId xmlns:a16="http://schemas.microsoft.com/office/drawing/2014/main" id="{8457423B-4C91-B146-9A70-A8A698C24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8501" y="977133"/>
            <a:ext cx="261028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1963" algn="l"/>
              </a:tabLst>
            </a:pPr>
            <a:r>
              <a:rPr lang="en-US" altLang="en-US" sz="1100" dirty="0" err="1">
                <a:ea typeface="Times New Roman" panose="02020603050405020304" pitchFamily="18" charset="0"/>
              </a:rPr>
              <a:t>Move:Rightward</a:t>
            </a:r>
            <a:r>
              <a:rPr lang="en-US" altLang="en-US" sz="1100" dirty="0">
                <a:ea typeface="Times New Roman" panose="02020603050405020304" pitchFamily="18" charset="0"/>
              </a:rPr>
              <a:t>?</a:t>
            </a:r>
            <a:br>
              <a:rPr lang="en-US" altLang="en-US" sz="1100" dirty="0">
                <a:ea typeface="Times New Roman" panose="02020603050405020304" pitchFamily="18" charset="0"/>
              </a:rPr>
            </a:br>
            <a:r>
              <a:rPr lang="en-US" altLang="en-US" sz="1100" dirty="0" err="1">
                <a:ea typeface="Times New Roman" panose="02020603050405020304" pitchFamily="18" charset="0"/>
              </a:rPr>
              <a:t>show_X</a:t>
            </a:r>
            <a:r>
              <a:rPr lang="en-US" altLang="en-US" sz="1100" dirty="0">
                <a:ea typeface="Times New Roman" panose="02020603050405020304" pitchFamily="18" charset="0"/>
              </a:rPr>
              <a:t>()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48" name="Curved Connector 47">
            <a:extLst>
              <a:ext uri="{FF2B5EF4-FFF2-40B4-BE49-F238E27FC236}">
                <a16:creationId xmlns:a16="http://schemas.microsoft.com/office/drawing/2014/main" id="{E1CB954C-C25D-E941-84E0-6518E53C212F}"/>
              </a:ext>
            </a:extLst>
          </p:cNvPr>
          <p:cNvCxnSpPr>
            <a:cxnSpLocks/>
            <a:stCxn id="24" idx="1"/>
            <a:endCxn id="24" idx="0"/>
          </p:cNvCxnSpPr>
          <p:nvPr/>
        </p:nvCxnSpPr>
        <p:spPr>
          <a:xfrm rot="10800000" flipH="1">
            <a:off x="3359572" y="841471"/>
            <a:ext cx="572347" cy="286544"/>
          </a:xfrm>
          <a:prstGeom prst="curvedConnector4">
            <a:avLst>
              <a:gd name="adj1" fmla="val -39941"/>
              <a:gd name="adj2" fmla="val 17977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8">
            <a:extLst>
              <a:ext uri="{FF2B5EF4-FFF2-40B4-BE49-F238E27FC236}">
                <a16:creationId xmlns:a16="http://schemas.microsoft.com/office/drawing/2014/main" id="{04E132D2-E181-2E4E-BDF2-9A2B1E8269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4430" y="364811"/>
            <a:ext cx="261028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1963" algn="l"/>
              </a:tabLst>
            </a:pPr>
            <a:r>
              <a:rPr lang="en-US" altLang="en-US" sz="1100" dirty="0" err="1">
                <a:ea typeface="Times New Roman" panose="02020603050405020304" pitchFamily="18" charset="0"/>
              </a:rPr>
              <a:t>Move:show_X</a:t>
            </a:r>
            <a:r>
              <a:rPr lang="en-US" altLang="en-US" sz="1100" dirty="0">
                <a:ea typeface="Times New Roman" panose="02020603050405020304" pitchFamily="18" charset="0"/>
              </a:rPr>
              <a:t>()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2" name="Curved Connector 51">
            <a:extLst>
              <a:ext uri="{FF2B5EF4-FFF2-40B4-BE49-F238E27FC236}">
                <a16:creationId xmlns:a16="http://schemas.microsoft.com/office/drawing/2014/main" id="{CC7E939A-586D-BC4E-B2AB-EE23FA8A3AAD}"/>
              </a:ext>
            </a:extLst>
          </p:cNvPr>
          <p:cNvCxnSpPr>
            <a:cxnSpLocks/>
            <a:stCxn id="24" idx="3"/>
            <a:endCxn id="26" idx="3"/>
          </p:cNvCxnSpPr>
          <p:nvPr/>
        </p:nvCxnSpPr>
        <p:spPr>
          <a:xfrm>
            <a:off x="4504267" y="1128015"/>
            <a:ext cx="1713705" cy="723691"/>
          </a:xfrm>
          <a:prstGeom prst="curvedConnector3">
            <a:avLst>
              <a:gd name="adj1" fmla="val 11334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8">
            <a:extLst>
              <a:ext uri="{FF2B5EF4-FFF2-40B4-BE49-F238E27FC236}">
                <a16:creationId xmlns:a16="http://schemas.microsoft.com/office/drawing/2014/main" id="{D388B9E1-E8E6-2D47-BC67-7A08647D4C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3965" y="731310"/>
            <a:ext cx="198329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1963" algn="l"/>
              </a:tabLst>
            </a:pPr>
            <a:r>
              <a:rPr lang="en-US" altLang="en-US" sz="1100" dirty="0" err="1">
                <a:ea typeface="Times New Roman" panose="02020603050405020304" pitchFamily="18" charset="0"/>
              </a:rPr>
              <a:t>Release:XVisible</a:t>
            </a:r>
            <a:r>
              <a:rPr lang="en-US" altLang="en-US" sz="1100" dirty="0">
                <a:ea typeface="Times New Roman" panose="02020603050405020304" pitchFamily="18" charset="0"/>
              </a:rPr>
              <a:t>?</a:t>
            </a:r>
            <a:br>
              <a:rPr lang="en-US" altLang="en-US" sz="1100" dirty="0">
                <a:ea typeface="Times New Roman" panose="02020603050405020304" pitchFamily="18" charset="0"/>
              </a:rPr>
            </a:br>
            <a:r>
              <a:rPr lang="en-US" altLang="en-US" sz="1100" dirty="0" err="1">
                <a:ea typeface="Times New Roman" panose="02020603050405020304" pitchFamily="18" charset="0"/>
              </a:rPr>
              <a:t>report_check</a:t>
            </a:r>
            <a:r>
              <a:rPr lang="en-US" altLang="en-US" sz="1100" dirty="0">
                <a:ea typeface="Times New Roman" panose="02020603050405020304" pitchFamily="18" charset="0"/>
              </a:rPr>
              <a:t>()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4" name="Curved Connector 53">
            <a:extLst>
              <a:ext uri="{FF2B5EF4-FFF2-40B4-BE49-F238E27FC236}">
                <a16:creationId xmlns:a16="http://schemas.microsoft.com/office/drawing/2014/main" id="{D11E0766-171D-5243-B475-B769BE5F84A9}"/>
              </a:ext>
            </a:extLst>
          </p:cNvPr>
          <p:cNvCxnSpPr>
            <a:cxnSpLocks/>
            <a:stCxn id="24" idx="3"/>
            <a:endCxn id="26" idx="1"/>
          </p:cNvCxnSpPr>
          <p:nvPr/>
        </p:nvCxnSpPr>
        <p:spPr>
          <a:xfrm>
            <a:off x="4504267" y="1128015"/>
            <a:ext cx="788192" cy="72369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8">
            <a:extLst>
              <a:ext uri="{FF2B5EF4-FFF2-40B4-BE49-F238E27FC236}">
                <a16:creationId xmlns:a16="http://schemas.microsoft.com/office/drawing/2014/main" id="{3C6D8F64-88B0-5443-98A5-D90DE99D1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7209" y="1225071"/>
            <a:ext cx="210273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1963" algn="l"/>
              </a:tabLst>
            </a:pPr>
            <a:r>
              <a:rPr lang="en-US" altLang="en-US" sz="1100" dirty="0">
                <a:ea typeface="Times New Roman" panose="02020603050405020304" pitchFamily="18" charset="0"/>
              </a:rPr>
              <a:t>Release: </a:t>
            </a:r>
            <a:r>
              <a:rPr lang="en-US" altLang="en-US" sz="1100" dirty="0" err="1">
                <a:ea typeface="Times New Roman" panose="02020603050405020304" pitchFamily="18" charset="0"/>
              </a:rPr>
              <a:t>XHidden</a:t>
            </a:r>
            <a:r>
              <a:rPr lang="en-US" altLang="en-US" sz="1100" dirty="0">
                <a:ea typeface="Times New Roman" panose="02020603050405020304" pitchFamily="18" charset="0"/>
              </a:rPr>
              <a:t>?</a:t>
            </a:r>
            <a:br>
              <a:rPr lang="en-US" altLang="en-US" sz="1100" dirty="0">
                <a:ea typeface="Times New Roman" panose="02020603050405020304" pitchFamily="18" charset="0"/>
              </a:rPr>
            </a:br>
            <a:r>
              <a:rPr lang="en-US" altLang="en-US" sz="1100" dirty="0" err="1">
                <a:ea typeface="Times New Roman" panose="02020603050405020304" pitchFamily="18" charset="0"/>
              </a:rPr>
              <a:t>do_nothing</a:t>
            </a:r>
            <a:r>
              <a:rPr lang="en-US" altLang="en-US" sz="1100" dirty="0">
                <a:ea typeface="Times New Roman" panose="02020603050405020304" pitchFamily="18" charset="0"/>
              </a:rPr>
              <a:t>()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33270CE9-1D11-B34D-BAB4-0DA9C39B8565}"/>
              </a:ext>
            </a:extLst>
          </p:cNvPr>
          <p:cNvCxnSpPr>
            <a:cxnSpLocks/>
            <a:stCxn id="4" idx="3"/>
            <a:endCxn id="26" idx="1"/>
          </p:cNvCxnSpPr>
          <p:nvPr/>
        </p:nvCxnSpPr>
        <p:spPr>
          <a:xfrm flipV="1">
            <a:off x="4001650" y="1851706"/>
            <a:ext cx="1290809" cy="329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8">
            <a:extLst>
              <a:ext uri="{FF2B5EF4-FFF2-40B4-BE49-F238E27FC236}">
                <a16:creationId xmlns:a16="http://schemas.microsoft.com/office/drawing/2014/main" id="{374282B5-DB35-4248-9A4D-7E1BF46B9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2703" y="1667385"/>
            <a:ext cx="210273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1963" algn="l"/>
              </a:tabLst>
            </a:pPr>
            <a:r>
              <a:rPr lang="en-US" altLang="en-US" sz="1100" dirty="0">
                <a:ea typeface="Times New Roman" panose="02020603050405020304" pitchFamily="18" charset="0"/>
              </a:rPr>
              <a:t>Release:</a:t>
            </a:r>
            <a:br>
              <a:rPr lang="en-US" altLang="en-US" sz="1100" dirty="0">
                <a:ea typeface="Times New Roman" panose="02020603050405020304" pitchFamily="18" charset="0"/>
              </a:rPr>
            </a:br>
            <a:r>
              <a:rPr lang="en-US" altLang="en-US" sz="1100" dirty="0" err="1">
                <a:ea typeface="Times New Roman" panose="02020603050405020304" pitchFamily="18" charset="0"/>
              </a:rPr>
              <a:t>do_nothing</a:t>
            </a:r>
            <a:r>
              <a:rPr lang="en-US" altLang="en-US" sz="1100" dirty="0">
                <a:ea typeface="Times New Roman" panose="02020603050405020304" pitchFamily="18" charset="0"/>
              </a:rPr>
              <a:t>()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370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87">
            <a:extLst>
              <a:ext uri="{FF2B5EF4-FFF2-40B4-BE49-F238E27FC236}">
                <a16:creationId xmlns:a16="http://schemas.microsoft.com/office/drawing/2014/main" id="{505D278C-26C6-6C49-973B-CED7F6F4B9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3313" y="1598136"/>
            <a:ext cx="804863" cy="5730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Start State</a:t>
            </a:r>
            <a:endParaRPr kumimoji="0" lang="en-US" alt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Chevron 2">
            <a:extLst>
              <a:ext uri="{FF2B5EF4-FFF2-40B4-BE49-F238E27FC236}">
                <a16:creationId xmlns:a16="http://schemas.microsoft.com/office/drawing/2014/main" id="{FB6C4ACF-EEAB-CC4A-B7B2-6882ED043F9D}"/>
              </a:ext>
            </a:extLst>
          </p:cNvPr>
          <p:cNvSpPr/>
          <p:nvPr/>
        </p:nvSpPr>
        <p:spPr>
          <a:xfrm>
            <a:off x="953293" y="1706978"/>
            <a:ext cx="160020" cy="352425"/>
          </a:xfrm>
          <a:prstGeom prst="chevron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400"/>
          </a:p>
        </p:txBody>
      </p:sp>
      <p:sp>
        <p:nvSpPr>
          <p:cNvPr id="4" name="Rounded Rectangle 89">
            <a:extLst>
              <a:ext uri="{FF2B5EF4-FFF2-40B4-BE49-F238E27FC236}">
                <a16:creationId xmlns:a16="http://schemas.microsoft.com/office/drawing/2014/main" id="{CC4B48C9-03FA-1F42-9782-73D446EDB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137" y="1598136"/>
            <a:ext cx="925513" cy="5730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Swiping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7FAE27E-1D71-4346-8345-41BB82D21280}"/>
              </a:ext>
            </a:extLst>
          </p:cNvPr>
          <p:cNvCxnSpPr>
            <a:cxnSpLocks/>
            <a:endCxn id="4" idx="1"/>
          </p:cNvCxnSpPr>
          <p:nvPr/>
        </p:nvCxnSpPr>
        <p:spPr>
          <a:xfrm flipV="1">
            <a:off x="1918176" y="1884680"/>
            <a:ext cx="1157961" cy="61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3766FDC2-1068-784F-9702-77A5C662C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D230C84-ACED-814D-B932-E65DB38E81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8501" y="1621219"/>
            <a:ext cx="804863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1963" algn="l"/>
              </a:tabLst>
            </a:pPr>
            <a:r>
              <a:rPr lang="en-US" altLang="en-US" sz="1100" dirty="0">
                <a:ea typeface="Times New Roman" panose="02020603050405020304" pitchFamily="18" charset="0"/>
              </a:rPr>
              <a:t>P</a:t>
            </a: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ress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0" name="Curved Connector 9">
            <a:extLst>
              <a:ext uri="{FF2B5EF4-FFF2-40B4-BE49-F238E27FC236}">
                <a16:creationId xmlns:a16="http://schemas.microsoft.com/office/drawing/2014/main" id="{383D6281-64F6-144D-BF9F-C0FD56BD46E1}"/>
              </a:ext>
            </a:extLst>
          </p:cNvPr>
          <p:cNvCxnSpPr>
            <a:cxnSpLocks/>
            <a:stCxn id="4" idx="1"/>
            <a:endCxn id="4" idx="2"/>
          </p:cNvCxnSpPr>
          <p:nvPr/>
        </p:nvCxnSpPr>
        <p:spPr>
          <a:xfrm rot="10800000" flipH="1" flipV="1">
            <a:off x="3076136" y="1884679"/>
            <a:ext cx="462757" cy="286543"/>
          </a:xfrm>
          <a:prstGeom prst="curvedConnector4">
            <a:avLst>
              <a:gd name="adj1" fmla="val -49400"/>
              <a:gd name="adj2" fmla="val 17977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8">
            <a:extLst>
              <a:ext uri="{FF2B5EF4-FFF2-40B4-BE49-F238E27FC236}">
                <a16:creationId xmlns:a16="http://schemas.microsoft.com/office/drawing/2014/main" id="{133BD62D-9BE6-7046-B848-459DD89A90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0189" y="2218849"/>
            <a:ext cx="261028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1963" algn="l"/>
              </a:tabLst>
            </a:pPr>
            <a:r>
              <a:rPr lang="en-US" altLang="en-US" sz="1100" dirty="0" err="1">
                <a:ea typeface="Times New Roman" panose="02020603050405020304" pitchFamily="18" charset="0"/>
              </a:rPr>
              <a:t>Move:Leftward</a:t>
            </a:r>
            <a:r>
              <a:rPr lang="en-US" altLang="en-US" sz="1100" dirty="0">
                <a:ea typeface="Times New Roman" panose="02020603050405020304" pitchFamily="18" charset="0"/>
              </a:rPr>
              <a:t>?</a:t>
            </a:r>
            <a:br>
              <a:rPr lang="en-US" altLang="en-US" sz="1100" dirty="0">
                <a:ea typeface="Times New Roman" panose="02020603050405020304" pitchFamily="18" charset="0"/>
              </a:rPr>
            </a:br>
            <a:r>
              <a:rPr lang="en-US" altLang="en-US" sz="1100" dirty="0" err="1">
                <a:ea typeface="Times New Roman" panose="02020603050405020304" pitchFamily="18" charset="0"/>
              </a:rPr>
              <a:t>show_check</a:t>
            </a:r>
            <a:r>
              <a:rPr lang="en-US" altLang="en-US" sz="1100" dirty="0">
                <a:ea typeface="Times New Roman" panose="02020603050405020304" pitchFamily="18" charset="0"/>
              </a:rPr>
              <a:t>()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9" name="Curved Connector 18">
            <a:extLst>
              <a:ext uri="{FF2B5EF4-FFF2-40B4-BE49-F238E27FC236}">
                <a16:creationId xmlns:a16="http://schemas.microsoft.com/office/drawing/2014/main" id="{CD69F633-C2B6-FD48-98CC-EB5BF32FF828}"/>
              </a:ext>
            </a:extLst>
          </p:cNvPr>
          <p:cNvCxnSpPr>
            <a:cxnSpLocks/>
            <a:stCxn id="4" idx="2"/>
            <a:endCxn id="26" idx="3"/>
          </p:cNvCxnSpPr>
          <p:nvPr/>
        </p:nvCxnSpPr>
        <p:spPr>
          <a:xfrm rot="5400000" flipH="1" flipV="1">
            <a:off x="4703828" y="725876"/>
            <a:ext cx="280413" cy="2610282"/>
          </a:xfrm>
          <a:prstGeom prst="curvedConnector4">
            <a:avLst>
              <a:gd name="adj1" fmla="val -83709"/>
              <a:gd name="adj2" fmla="val 10875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89">
            <a:extLst>
              <a:ext uri="{FF2B5EF4-FFF2-40B4-BE49-F238E27FC236}">
                <a16:creationId xmlns:a16="http://schemas.microsoft.com/office/drawing/2014/main" id="{CE1EF208-942F-C843-B99B-24BD5100A1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3663" y="1604266"/>
            <a:ext cx="925513" cy="5730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Finish</a:t>
            </a:r>
          </a:p>
        </p:txBody>
      </p:sp>
      <p:sp>
        <p:nvSpPr>
          <p:cNvPr id="27" name="Rounded Rectangle 89">
            <a:extLst>
              <a:ext uri="{FF2B5EF4-FFF2-40B4-BE49-F238E27FC236}">
                <a16:creationId xmlns:a16="http://schemas.microsoft.com/office/drawing/2014/main" id="{2524CAC7-40C3-094E-A8D3-902FCB5CF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3797" y="1692838"/>
            <a:ext cx="785054" cy="395942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Rectangle 8">
            <a:extLst>
              <a:ext uri="{FF2B5EF4-FFF2-40B4-BE49-F238E27FC236}">
                <a16:creationId xmlns:a16="http://schemas.microsoft.com/office/drawing/2014/main" id="{8D091C92-A538-8A43-9A76-7AD57CD28C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1642" y="2470027"/>
            <a:ext cx="198329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1963" algn="l"/>
              </a:tabLst>
            </a:pPr>
            <a:r>
              <a:rPr lang="en-US" altLang="en-US" sz="1100" dirty="0" err="1">
                <a:ea typeface="Times New Roman" panose="02020603050405020304" pitchFamily="18" charset="0"/>
              </a:rPr>
              <a:t>Release:checkVisible</a:t>
            </a:r>
            <a:r>
              <a:rPr lang="en-US" altLang="en-US" sz="1100" dirty="0">
                <a:ea typeface="Times New Roman" panose="02020603050405020304" pitchFamily="18" charset="0"/>
              </a:rPr>
              <a:t>?</a:t>
            </a:r>
            <a:br>
              <a:rPr lang="en-US" altLang="en-US" sz="1100" dirty="0">
                <a:ea typeface="Times New Roman" panose="02020603050405020304" pitchFamily="18" charset="0"/>
              </a:rPr>
            </a:br>
            <a:r>
              <a:rPr lang="en-US" altLang="en-US" sz="1100" dirty="0" err="1">
                <a:ea typeface="Times New Roman" panose="02020603050405020304" pitchFamily="18" charset="0"/>
              </a:rPr>
              <a:t>report_check</a:t>
            </a:r>
            <a:r>
              <a:rPr lang="en-US" altLang="en-US" sz="1100" dirty="0">
                <a:ea typeface="Times New Roman" panose="02020603050405020304" pitchFamily="18" charset="0"/>
              </a:rPr>
              <a:t>()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2" name="Curved Connector 31">
            <a:extLst>
              <a:ext uri="{FF2B5EF4-FFF2-40B4-BE49-F238E27FC236}">
                <a16:creationId xmlns:a16="http://schemas.microsoft.com/office/drawing/2014/main" id="{8F16011B-9B12-AC45-9804-606DAEC10643}"/>
              </a:ext>
            </a:extLst>
          </p:cNvPr>
          <p:cNvCxnSpPr>
            <a:cxnSpLocks/>
            <a:stCxn id="4" idx="3"/>
            <a:endCxn id="26" idx="1"/>
          </p:cNvCxnSpPr>
          <p:nvPr/>
        </p:nvCxnSpPr>
        <p:spPr>
          <a:xfrm>
            <a:off x="4001650" y="1884680"/>
            <a:ext cx="1222013" cy="6130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urved Connector 43">
            <a:extLst>
              <a:ext uri="{FF2B5EF4-FFF2-40B4-BE49-F238E27FC236}">
                <a16:creationId xmlns:a16="http://schemas.microsoft.com/office/drawing/2014/main" id="{822337A6-AC7C-F94A-908A-CC654B39964F}"/>
              </a:ext>
            </a:extLst>
          </p:cNvPr>
          <p:cNvCxnSpPr>
            <a:cxnSpLocks/>
            <a:stCxn id="4" idx="1"/>
            <a:endCxn id="4" idx="0"/>
          </p:cNvCxnSpPr>
          <p:nvPr/>
        </p:nvCxnSpPr>
        <p:spPr>
          <a:xfrm rot="10800000" flipH="1">
            <a:off x="3076136" y="1598136"/>
            <a:ext cx="462757" cy="286544"/>
          </a:xfrm>
          <a:prstGeom prst="curvedConnector4">
            <a:avLst>
              <a:gd name="adj1" fmla="val -49400"/>
              <a:gd name="adj2" fmla="val 17977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8">
            <a:extLst>
              <a:ext uri="{FF2B5EF4-FFF2-40B4-BE49-F238E27FC236}">
                <a16:creationId xmlns:a16="http://schemas.microsoft.com/office/drawing/2014/main" id="{8457423B-4C91-B146-9A70-A8A698C24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8501" y="977133"/>
            <a:ext cx="261028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1963" algn="l"/>
              </a:tabLst>
            </a:pPr>
            <a:r>
              <a:rPr lang="en-US" altLang="en-US" sz="1100" dirty="0" err="1">
                <a:ea typeface="Times New Roman" panose="02020603050405020304" pitchFamily="18" charset="0"/>
              </a:rPr>
              <a:t>Move:Rightward</a:t>
            </a:r>
            <a:r>
              <a:rPr lang="en-US" altLang="en-US" sz="1100" dirty="0">
                <a:ea typeface="Times New Roman" panose="02020603050405020304" pitchFamily="18" charset="0"/>
              </a:rPr>
              <a:t>?</a:t>
            </a:r>
            <a:br>
              <a:rPr lang="en-US" altLang="en-US" sz="1100" dirty="0">
                <a:ea typeface="Times New Roman" panose="02020603050405020304" pitchFamily="18" charset="0"/>
              </a:rPr>
            </a:br>
            <a:r>
              <a:rPr lang="en-US" altLang="en-US" sz="1100" dirty="0" err="1">
                <a:ea typeface="Times New Roman" panose="02020603050405020304" pitchFamily="18" charset="0"/>
              </a:rPr>
              <a:t>show_X</a:t>
            </a:r>
            <a:r>
              <a:rPr lang="en-US" altLang="en-US" sz="1100" dirty="0">
                <a:ea typeface="Times New Roman" panose="02020603050405020304" pitchFamily="18" charset="0"/>
              </a:rPr>
              <a:t>()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2" name="Curved Connector 51">
            <a:extLst>
              <a:ext uri="{FF2B5EF4-FFF2-40B4-BE49-F238E27FC236}">
                <a16:creationId xmlns:a16="http://schemas.microsoft.com/office/drawing/2014/main" id="{CC7E939A-586D-BC4E-B2AB-EE23FA8A3AAD}"/>
              </a:ext>
            </a:extLst>
          </p:cNvPr>
          <p:cNvCxnSpPr>
            <a:cxnSpLocks/>
            <a:stCxn id="4" idx="0"/>
            <a:endCxn id="26" idx="3"/>
          </p:cNvCxnSpPr>
          <p:nvPr/>
        </p:nvCxnSpPr>
        <p:spPr>
          <a:xfrm rot="16200000" flipH="1">
            <a:off x="4697698" y="439332"/>
            <a:ext cx="292674" cy="2610282"/>
          </a:xfrm>
          <a:prstGeom prst="curvedConnector4">
            <a:avLst>
              <a:gd name="adj1" fmla="val -78107"/>
              <a:gd name="adj2" fmla="val 10875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8">
            <a:extLst>
              <a:ext uri="{FF2B5EF4-FFF2-40B4-BE49-F238E27FC236}">
                <a16:creationId xmlns:a16="http://schemas.microsoft.com/office/drawing/2014/main" id="{D388B9E1-E8E6-2D47-BC67-7A08647D4C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5195" y="963071"/>
            <a:ext cx="198329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1963" algn="l"/>
              </a:tabLst>
            </a:pPr>
            <a:r>
              <a:rPr lang="en-US" altLang="en-US" sz="1100" dirty="0" err="1">
                <a:ea typeface="Times New Roman" panose="02020603050405020304" pitchFamily="18" charset="0"/>
              </a:rPr>
              <a:t>Release:XVisible</a:t>
            </a:r>
            <a:r>
              <a:rPr lang="en-US" altLang="en-US" sz="1100" dirty="0">
                <a:ea typeface="Times New Roman" panose="02020603050405020304" pitchFamily="18" charset="0"/>
              </a:rPr>
              <a:t>?</a:t>
            </a:r>
            <a:br>
              <a:rPr lang="en-US" altLang="en-US" sz="1100" dirty="0">
                <a:ea typeface="Times New Roman" panose="02020603050405020304" pitchFamily="18" charset="0"/>
              </a:rPr>
            </a:br>
            <a:r>
              <a:rPr lang="en-US" altLang="en-US" sz="1100" dirty="0" err="1">
                <a:ea typeface="Times New Roman" panose="02020603050405020304" pitchFamily="18" charset="0"/>
              </a:rPr>
              <a:t>report_check</a:t>
            </a:r>
            <a:r>
              <a:rPr lang="en-US" altLang="en-US" sz="1100" dirty="0">
                <a:ea typeface="Times New Roman" panose="02020603050405020304" pitchFamily="18" charset="0"/>
              </a:rPr>
              <a:t>()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5" name="Rectangle 8">
            <a:extLst>
              <a:ext uri="{FF2B5EF4-FFF2-40B4-BE49-F238E27FC236}">
                <a16:creationId xmlns:a16="http://schemas.microsoft.com/office/drawing/2014/main" id="{3C6D8F64-88B0-5443-98A5-D90DE99D1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6120" y="1465872"/>
            <a:ext cx="2102731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31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1963" algn="l"/>
              </a:tabLst>
            </a:pPr>
            <a:r>
              <a:rPr lang="en-US" altLang="en-US" sz="1100" dirty="0">
                <a:ea typeface="Times New Roman" panose="02020603050405020304" pitchFamily="18" charset="0"/>
              </a:rPr>
              <a:t>Release: </a:t>
            </a:r>
            <a:br>
              <a:rPr lang="en-US" altLang="en-US" sz="1100" dirty="0">
                <a:ea typeface="Times New Roman" panose="02020603050405020304" pitchFamily="18" charset="0"/>
              </a:rPr>
            </a:br>
            <a:r>
              <a:rPr lang="en-US" altLang="en-US" sz="1100" dirty="0" err="1">
                <a:ea typeface="Times New Roman" panose="02020603050405020304" pitchFamily="18" charset="0"/>
              </a:rPr>
              <a:t>XorCheckHidden</a:t>
            </a:r>
            <a:r>
              <a:rPr lang="en-US" altLang="en-US" sz="1100" dirty="0">
                <a:ea typeface="Times New Roman" panose="02020603050405020304" pitchFamily="18" charset="0"/>
              </a:rPr>
              <a:t>?</a:t>
            </a:r>
            <a:br>
              <a:rPr lang="en-US" altLang="en-US" sz="1100" dirty="0">
                <a:ea typeface="Times New Roman" panose="02020603050405020304" pitchFamily="18" charset="0"/>
              </a:rPr>
            </a:br>
            <a:r>
              <a:rPr lang="en-US" altLang="en-US" sz="1100" dirty="0" err="1">
                <a:ea typeface="Times New Roman" panose="02020603050405020304" pitchFamily="18" charset="0"/>
              </a:rPr>
              <a:t>do_nothing</a:t>
            </a:r>
            <a:r>
              <a:rPr lang="en-US" altLang="en-US" sz="1100" dirty="0">
                <a:ea typeface="Times New Roman" panose="02020603050405020304" pitchFamily="18" charset="0"/>
              </a:rPr>
              <a:t>()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07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3019</TotalTime>
  <Words>301</Words>
  <Application>Microsoft Macintosh PowerPoint</Application>
  <PresentationFormat>Widescreen</PresentationFormat>
  <Paragraphs>61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 Mankoff</dc:creator>
  <cp:lastModifiedBy>Jennifer C Mankoff</cp:lastModifiedBy>
  <cp:revision>13</cp:revision>
  <dcterms:created xsi:type="dcterms:W3CDTF">2019-02-05T22:10:18Z</dcterms:created>
  <dcterms:modified xsi:type="dcterms:W3CDTF">2020-02-03T20:25:47Z</dcterms:modified>
</cp:coreProperties>
</file>