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67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0000FF"/>
    <a:srgbClr val="FF0000"/>
    <a:srgbClr val="800080"/>
    <a:srgbClr val="66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167" autoAdjust="0"/>
    <p:restoredTop sz="86939" autoAdjust="0"/>
  </p:normalViewPr>
  <p:slideViewPr>
    <p:cSldViewPr>
      <p:cViewPr varScale="1">
        <p:scale>
          <a:sx n="110" d="100"/>
          <a:sy n="110" d="100"/>
        </p:scale>
        <p:origin x="1304" y="1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536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9C6A6EF-CF28-0742-82F1-DCD3CEC0ACBE}" type="datetimeFigureOut">
              <a:rPr lang="en-US" smtClean="0"/>
              <a:pPr/>
              <a:t>5/7/21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EBE7ECA-8E94-A249-AD4E-4CE73A2DE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2442915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337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37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37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37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70AAAEA1-74F1-7C4F-A5E4-14B5F2FB13D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495348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65" charset="0"/>
        <a:ea typeface="ＭＳ Ｐゴシック" pitchFamily="-65" charset="-128"/>
        <a:cs typeface="ＭＳ Ｐゴシック" pitchFamily="-65" charset="-128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65" charset="0"/>
        <a:ea typeface="ＭＳ Ｐゴシック" pitchFamily="-65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65" charset="0"/>
        <a:ea typeface="ＭＳ Ｐゴシック" pitchFamily="-65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65" charset="0"/>
        <a:ea typeface="ＭＳ Ｐゴシック" pitchFamily="-65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-65" charset="0"/>
        <a:ea typeface="ＭＳ Ｐゴシック" pitchFamily="-65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dirty="0"/>
              <a:t>CSEP 544 - Spring 2021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373C4ED0-EF04-D148-8A2C-6C14D98819D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5151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dirty="0"/>
              <a:t>CSEP 544 - Spring 2021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2CE105E6-B6DA-CC49-A170-9CC5CA40304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6149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dirty="0"/>
              <a:t>CSEP 544 - Spring 2021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35FEA3D4-B242-A843-B2BE-E8ACA03C6D5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58361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dirty="0"/>
              <a:t>CSEP 544 - Spring 2021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13144FBC-D67A-8044-9342-5C71D6A7B400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76849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dirty="0"/>
              <a:t>CSEP 544 - Spring 2021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ED848B1F-9B20-0442-99FC-E61E4F5288A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939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dirty="0"/>
              <a:t>CSEP 544 - Spring 2021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fld id="{F29D79F4-27E6-D24B-A46B-F459E72AE75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36606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39940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FontTx/>
              <a:buNone/>
              <a:defRPr sz="1400"/>
            </a:lvl1pPr>
          </a:lstStyle>
          <a:p>
            <a:endParaRPr lang="en-US"/>
          </a:p>
        </p:txBody>
      </p:sp>
      <p:sp>
        <p:nvSpPr>
          <p:cNvPr id="3994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743200" y="6248400"/>
            <a:ext cx="3657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spcBef>
                <a:spcPct val="0"/>
              </a:spcBef>
              <a:buFontTx/>
              <a:buNone/>
              <a:defRPr sz="1400">
                <a:latin typeface="Arial"/>
                <a:cs typeface="Arial"/>
              </a:defRPr>
            </a:lvl1pPr>
          </a:lstStyle>
          <a:p>
            <a:r>
              <a:rPr lang="de-DE" dirty="0"/>
              <a:t>CSEP 544 - Spring 2021</a:t>
            </a:r>
            <a:endParaRPr lang="en-US" dirty="0"/>
          </a:p>
        </p:txBody>
      </p:sp>
      <p:sp>
        <p:nvSpPr>
          <p:cNvPr id="3994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FontTx/>
              <a:buNone/>
              <a:defRPr sz="1400"/>
            </a:lvl1pPr>
          </a:lstStyle>
          <a:p>
            <a:fld id="{8D3EA24D-2F66-F24F-BEF3-F1CFBE0751A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78657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8" r:id="rId1"/>
    <p:sldLayoutId id="2147483669" r:id="rId2"/>
    <p:sldLayoutId id="2147483671" r:id="rId3"/>
    <p:sldLayoutId id="2147483672" r:id="rId4"/>
    <p:sldLayoutId id="2147483673" r:id="rId5"/>
    <p:sldLayoutId id="2147483674" r:id="rId6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/>
          <a:ea typeface="+mj-ea"/>
          <a:cs typeface="Arial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Arial"/>
          <a:ea typeface="+mn-ea"/>
          <a:cs typeface="Arial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Arial"/>
          <a:ea typeface="ＭＳ Ｐゴシック" charset="-128"/>
          <a:cs typeface="Arial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Arial"/>
          <a:ea typeface="ＭＳ Ｐゴシック" charset="-128"/>
          <a:cs typeface="Arial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Arial"/>
          <a:ea typeface="ＭＳ Ｐゴシック" charset="-128"/>
          <a:cs typeface="Arial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Arial"/>
          <a:ea typeface="ＭＳ Ｐゴシック" charset="-128"/>
          <a:cs typeface="Arial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-128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-128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-128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>
            <a:extLst>
              <a:ext uri="{FF2B5EF4-FFF2-40B4-BE49-F238E27FC236}">
                <a16:creationId xmlns:a16="http://schemas.microsoft.com/office/drawing/2014/main" id="{BAEA1510-218E-9A4E-B11F-0C74E552AE28}"/>
              </a:ext>
            </a:extLst>
          </p:cNvPr>
          <p:cNvSpPr>
            <a:spLocks noChangeAspect="1"/>
          </p:cNvSpPr>
          <p:nvPr/>
        </p:nvSpPr>
        <p:spPr bwMode="auto">
          <a:xfrm>
            <a:off x="4068983" y="533400"/>
            <a:ext cx="609600" cy="609600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tabLst/>
            </a:pPr>
            <a:r>
              <a:rPr lang="en-US" dirty="0">
                <a:latin typeface="+mn-lt"/>
              </a:rPr>
              <a:t>F1</a:t>
            </a:r>
            <a:endParaRPr kumimoji="0" lang="en-US" sz="2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E4415371-7B16-F74E-882D-73038202FC25}"/>
              </a:ext>
            </a:extLst>
          </p:cNvPr>
          <p:cNvSpPr>
            <a:spLocks noChangeAspect="1"/>
          </p:cNvSpPr>
          <p:nvPr/>
        </p:nvSpPr>
        <p:spPr bwMode="auto">
          <a:xfrm>
            <a:off x="5943600" y="533400"/>
            <a:ext cx="609600" cy="609600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tabLst/>
            </a:pPr>
            <a:r>
              <a:rPr lang="en-US" dirty="0">
                <a:latin typeface="+mn-lt"/>
              </a:rPr>
              <a:t>F2</a:t>
            </a:r>
            <a:endParaRPr kumimoji="0" lang="en-US" sz="2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E9927BEF-C32C-9B4C-A01A-903404D7AEF4}"/>
              </a:ext>
            </a:extLst>
          </p:cNvPr>
          <p:cNvSpPr>
            <a:spLocks noChangeAspect="1"/>
          </p:cNvSpPr>
          <p:nvPr/>
        </p:nvSpPr>
        <p:spPr bwMode="auto">
          <a:xfrm>
            <a:off x="3086315" y="1541897"/>
            <a:ext cx="609600" cy="609600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tabLst/>
            </a:pPr>
            <a:r>
              <a:rPr lang="en-US" dirty="0">
                <a:latin typeface="+mn-lt"/>
              </a:rPr>
              <a:t>F3</a:t>
            </a:r>
            <a:endParaRPr kumimoji="0" lang="en-US" sz="2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9A05BF48-831A-5E42-BE18-0443C6010C4A}"/>
              </a:ext>
            </a:extLst>
          </p:cNvPr>
          <p:cNvSpPr>
            <a:spLocks noChangeAspect="1"/>
          </p:cNvSpPr>
          <p:nvPr/>
        </p:nvSpPr>
        <p:spPr bwMode="auto">
          <a:xfrm>
            <a:off x="5206679" y="1637818"/>
            <a:ext cx="609600" cy="609600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tabLst/>
            </a:pPr>
            <a:r>
              <a:rPr lang="en-US" dirty="0">
                <a:latin typeface="+mn-lt"/>
              </a:rPr>
              <a:t>F4</a:t>
            </a:r>
            <a:endParaRPr kumimoji="0" lang="en-US" sz="2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93762060-BD0F-F548-8D2C-C64165067A4D}"/>
              </a:ext>
            </a:extLst>
          </p:cNvPr>
          <p:cNvSpPr>
            <a:spLocks noChangeAspect="1"/>
          </p:cNvSpPr>
          <p:nvPr/>
        </p:nvSpPr>
        <p:spPr bwMode="auto">
          <a:xfrm>
            <a:off x="2372810" y="2767314"/>
            <a:ext cx="609600" cy="609600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tabLst/>
            </a:pPr>
            <a:r>
              <a:rPr lang="en-US" dirty="0">
                <a:latin typeface="+mn-lt"/>
              </a:rPr>
              <a:t>F5</a:t>
            </a:r>
            <a:endParaRPr kumimoji="0" lang="en-US" sz="2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4A54AFE0-58DC-F647-942B-107FC98B4B70}"/>
              </a:ext>
            </a:extLst>
          </p:cNvPr>
          <p:cNvSpPr>
            <a:spLocks noChangeAspect="1"/>
          </p:cNvSpPr>
          <p:nvPr/>
        </p:nvSpPr>
        <p:spPr bwMode="auto">
          <a:xfrm>
            <a:off x="2372810" y="4038600"/>
            <a:ext cx="609600" cy="609600"/>
          </a:xfrm>
          <a:prstGeom prst="ellips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tabLst/>
            </a:pPr>
            <a:r>
              <a:rPr lang="en-US" dirty="0">
                <a:latin typeface="+mn-lt"/>
              </a:rPr>
              <a:t>F6</a:t>
            </a:r>
            <a:endParaRPr kumimoji="0" lang="en-US" sz="2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F798A595-5ECE-5240-B523-D91A5D3732DF}"/>
              </a:ext>
            </a:extLst>
          </p:cNvPr>
          <p:cNvSpPr>
            <a:spLocks noChangeAspect="1"/>
          </p:cNvSpPr>
          <p:nvPr/>
        </p:nvSpPr>
        <p:spPr bwMode="auto">
          <a:xfrm>
            <a:off x="1447800" y="5421774"/>
            <a:ext cx="609600" cy="609600"/>
          </a:xfrm>
          <a:prstGeom prst="ellipse">
            <a:avLst/>
          </a:prstGeom>
          <a:solidFill>
            <a:schemeClr val="accent5">
              <a:lumMod val="20000"/>
              <a:lumOff val="8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tabLst/>
            </a:pPr>
            <a:r>
              <a:rPr lang="en-US" dirty="0">
                <a:latin typeface="+mn-lt"/>
              </a:rPr>
              <a:t>F7</a:t>
            </a:r>
            <a:endParaRPr kumimoji="0" lang="en-US" sz="2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C38ED5F0-BA9F-3F48-93FC-538A6BD7F8E9}"/>
              </a:ext>
            </a:extLst>
          </p:cNvPr>
          <p:cNvSpPr>
            <a:spLocks noChangeAspect="1"/>
          </p:cNvSpPr>
          <p:nvPr/>
        </p:nvSpPr>
        <p:spPr bwMode="auto">
          <a:xfrm>
            <a:off x="6755758" y="1676400"/>
            <a:ext cx="609600" cy="609600"/>
          </a:xfrm>
          <a:prstGeom prst="rect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>
              <a:spcBef>
                <a:spcPct val="20000"/>
              </a:spcBef>
            </a:pPr>
            <a:r>
              <a:rPr lang="en-US" dirty="0">
                <a:latin typeface="+mn-lt"/>
              </a:rPr>
              <a:t>M1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6F55ED82-60E6-2C43-91B9-8166A3C0B321}"/>
              </a:ext>
            </a:extLst>
          </p:cNvPr>
          <p:cNvSpPr>
            <a:spLocks noChangeAspect="1"/>
          </p:cNvSpPr>
          <p:nvPr/>
        </p:nvSpPr>
        <p:spPr bwMode="auto">
          <a:xfrm>
            <a:off x="4373783" y="5421774"/>
            <a:ext cx="609600" cy="609600"/>
          </a:xfrm>
          <a:prstGeom prst="ellipse">
            <a:avLst/>
          </a:prstGeom>
          <a:solidFill>
            <a:schemeClr val="accent5">
              <a:lumMod val="20000"/>
              <a:lumOff val="8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tabLst/>
            </a:pPr>
            <a:r>
              <a:rPr lang="en-US" dirty="0">
                <a:latin typeface="+mn-lt"/>
              </a:rPr>
              <a:t>F8</a:t>
            </a:r>
            <a:endParaRPr kumimoji="0" lang="en-US" sz="2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571D8227-81B6-6149-903B-D6A2B8D961C9}"/>
              </a:ext>
            </a:extLst>
          </p:cNvPr>
          <p:cNvSpPr>
            <a:spLocks noChangeAspect="1"/>
          </p:cNvSpPr>
          <p:nvPr/>
        </p:nvSpPr>
        <p:spPr bwMode="auto">
          <a:xfrm>
            <a:off x="6553200" y="4533848"/>
            <a:ext cx="609600" cy="609600"/>
          </a:xfrm>
          <a:prstGeom prst="ellipse">
            <a:avLst/>
          </a:prstGeom>
          <a:solidFill>
            <a:schemeClr val="accent5">
              <a:lumMod val="20000"/>
              <a:lumOff val="8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tabLst/>
            </a:pPr>
            <a:r>
              <a:rPr lang="en-US" dirty="0">
                <a:latin typeface="+mn-lt"/>
              </a:rPr>
              <a:t>F9</a:t>
            </a:r>
            <a:endParaRPr kumimoji="0" lang="en-US" sz="24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A467AD7-0385-C34C-A27A-9B28DDB67262}"/>
              </a:ext>
            </a:extLst>
          </p:cNvPr>
          <p:cNvSpPr>
            <a:spLocks noChangeAspect="1"/>
          </p:cNvSpPr>
          <p:nvPr/>
        </p:nvSpPr>
        <p:spPr bwMode="auto">
          <a:xfrm>
            <a:off x="2974694" y="5461320"/>
            <a:ext cx="609600" cy="60960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>
              <a:spcBef>
                <a:spcPct val="20000"/>
              </a:spcBef>
            </a:pPr>
            <a:r>
              <a:rPr lang="en-US" dirty="0">
                <a:latin typeface="+mn-lt"/>
              </a:rPr>
              <a:t>M2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11C57A0C-9C3D-B44E-806E-B82DC24525DD}"/>
              </a:ext>
            </a:extLst>
          </p:cNvPr>
          <p:cNvCxnSpPr>
            <a:cxnSpLocks/>
            <a:stCxn id="4" idx="3"/>
            <a:endCxn id="6" idx="7"/>
          </p:cNvCxnSpPr>
          <p:nvPr/>
        </p:nvCxnSpPr>
        <p:spPr bwMode="auto">
          <a:xfrm flipH="1">
            <a:off x="3606641" y="1053726"/>
            <a:ext cx="551616" cy="577445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4F0732E6-5D4C-3B46-B643-FF60995C45C6}"/>
              </a:ext>
            </a:extLst>
          </p:cNvPr>
          <p:cNvCxnSpPr>
            <a:cxnSpLocks/>
            <a:stCxn id="6" idx="3"/>
            <a:endCxn id="8" idx="0"/>
          </p:cNvCxnSpPr>
          <p:nvPr/>
        </p:nvCxnSpPr>
        <p:spPr bwMode="auto">
          <a:xfrm flipH="1">
            <a:off x="2677610" y="2062223"/>
            <a:ext cx="497979" cy="705091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FE607527-367B-5343-B8FB-CFB72C2BCF26}"/>
              </a:ext>
            </a:extLst>
          </p:cNvPr>
          <p:cNvCxnSpPr>
            <a:cxnSpLocks/>
            <a:stCxn id="8" idx="4"/>
            <a:endCxn id="9" idx="0"/>
          </p:cNvCxnSpPr>
          <p:nvPr/>
        </p:nvCxnSpPr>
        <p:spPr bwMode="auto">
          <a:xfrm>
            <a:off x="2677610" y="3376914"/>
            <a:ext cx="0" cy="661686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7E660DD9-B381-DA43-B250-D731817A0BB8}"/>
              </a:ext>
            </a:extLst>
          </p:cNvPr>
          <p:cNvCxnSpPr>
            <a:cxnSpLocks/>
            <a:stCxn id="9" idx="3"/>
            <a:endCxn id="10" idx="0"/>
          </p:cNvCxnSpPr>
          <p:nvPr/>
        </p:nvCxnSpPr>
        <p:spPr bwMode="auto">
          <a:xfrm flipH="1">
            <a:off x="1752600" y="4558926"/>
            <a:ext cx="709484" cy="862848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8E6E34BE-E83D-DE4B-845D-D0E66EDADD07}"/>
              </a:ext>
            </a:extLst>
          </p:cNvPr>
          <p:cNvCxnSpPr>
            <a:cxnSpLocks/>
            <a:stCxn id="9" idx="5"/>
            <a:endCxn id="14" idx="0"/>
          </p:cNvCxnSpPr>
          <p:nvPr/>
        </p:nvCxnSpPr>
        <p:spPr bwMode="auto">
          <a:xfrm>
            <a:off x="2893136" y="4558926"/>
            <a:ext cx="386358" cy="902394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23B5B715-0035-9E4A-9D90-C99E863BBBC2}"/>
              </a:ext>
            </a:extLst>
          </p:cNvPr>
          <p:cNvCxnSpPr>
            <a:cxnSpLocks/>
            <a:stCxn id="6" idx="5"/>
            <a:endCxn id="12" idx="0"/>
          </p:cNvCxnSpPr>
          <p:nvPr/>
        </p:nvCxnSpPr>
        <p:spPr bwMode="auto">
          <a:xfrm>
            <a:off x="3606641" y="2062223"/>
            <a:ext cx="1071942" cy="3359551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24F77D80-CBFD-D34C-B1CE-63B602BCD962}"/>
              </a:ext>
            </a:extLst>
          </p:cNvPr>
          <p:cNvCxnSpPr>
            <a:cxnSpLocks/>
            <a:stCxn id="6" idx="6"/>
            <a:endCxn id="13" idx="1"/>
          </p:cNvCxnSpPr>
          <p:nvPr/>
        </p:nvCxnSpPr>
        <p:spPr bwMode="auto">
          <a:xfrm>
            <a:off x="3695915" y="1846697"/>
            <a:ext cx="2946559" cy="2776425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A3B8BFBB-91A9-6343-A795-3329BAE8E78C}"/>
              </a:ext>
            </a:extLst>
          </p:cNvPr>
          <p:cNvCxnSpPr>
            <a:cxnSpLocks/>
            <a:stCxn id="5" idx="3"/>
            <a:endCxn id="7" idx="0"/>
          </p:cNvCxnSpPr>
          <p:nvPr/>
        </p:nvCxnSpPr>
        <p:spPr bwMode="auto">
          <a:xfrm flipH="1">
            <a:off x="5511479" y="1053726"/>
            <a:ext cx="521395" cy="584092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4BE7C28A-3E96-CF41-A54E-A64833715481}"/>
              </a:ext>
            </a:extLst>
          </p:cNvPr>
          <p:cNvCxnSpPr>
            <a:cxnSpLocks/>
            <a:stCxn id="11" idx="2"/>
            <a:endCxn id="12" idx="7"/>
          </p:cNvCxnSpPr>
          <p:nvPr/>
        </p:nvCxnSpPr>
        <p:spPr bwMode="auto">
          <a:xfrm flipH="1">
            <a:off x="4894109" y="2286000"/>
            <a:ext cx="2166449" cy="3225048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30F65E5A-2763-4D49-A098-FA1AC830F960}"/>
              </a:ext>
            </a:extLst>
          </p:cNvPr>
          <p:cNvCxnSpPr>
            <a:cxnSpLocks/>
            <a:stCxn id="5" idx="5"/>
            <a:endCxn id="11" idx="0"/>
          </p:cNvCxnSpPr>
          <p:nvPr/>
        </p:nvCxnSpPr>
        <p:spPr bwMode="auto">
          <a:xfrm>
            <a:off x="6463926" y="1053726"/>
            <a:ext cx="596632" cy="622674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  <p:sp>
        <p:nvSpPr>
          <p:cNvPr id="55" name="TextBox 54">
            <a:extLst>
              <a:ext uri="{FF2B5EF4-FFF2-40B4-BE49-F238E27FC236}">
                <a16:creationId xmlns:a16="http://schemas.microsoft.com/office/drawing/2014/main" id="{EB034476-8AE6-F045-9D5B-033CFF2C83F6}"/>
              </a:ext>
            </a:extLst>
          </p:cNvPr>
          <p:cNvSpPr txBox="1"/>
          <p:nvPr/>
        </p:nvSpPr>
        <p:spPr>
          <a:xfrm>
            <a:off x="7200711" y="5840087"/>
            <a:ext cx="1255472" cy="584775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3200" dirty="0"/>
              <a:t>Living</a:t>
            </a:r>
          </a:p>
        </p:txBody>
      </p:sp>
      <p:cxnSp>
        <p:nvCxnSpPr>
          <p:cNvPr id="56" name="Straight Arrow Connector 55">
            <a:extLst>
              <a:ext uri="{FF2B5EF4-FFF2-40B4-BE49-F238E27FC236}">
                <a16:creationId xmlns:a16="http://schemas.microsoft.com/office/drawing/2014/main" id="{55EE4C0B-8CC1-A143-8D25-C62AE9E4AF00}"/>
              </a:ext>
            </a:extLst>
          </p:cNvPr>
          <p:cNvCxnSpPr>
            <a:cxnSpLocks/>
            <a:stCxn id="11" idx="1"/>
            <a:endCxn id="14" idx="3"/>
          </p:cNvCxnSpPr>
          <p:nvPr/>
        </p:nvCxnSpPr>
        <p:spPr bwMode="auto">
          <a:xfrm flipH="1">
            <a:off x="3584294" y="1981200"/>
            <a:ext cx="3171464" cy="3784920"/>
          </a:xfrm>
          <a:prstGeom prst="straightConnector1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stealth" w="lg" len="lg"/>
          </a:ln>
          <a:effectLst/>
        </p:spPr>
      </p:cxnSp>
    </p:spTree>
    <p:extLst>
      <p:ext uri="{BB962C8B-B14F-4D97-AF65-F5344CB8AC3E}">
        <p14:creationId xmlns:p14="http://schemas.microsoft.com/office/powerpoint/2010/main" val="497268000"/>
      </p:ext>
    </p:extLst>
  </p:cSld>
  <p:clrMapOvr>
    <a:masterClrMapping/>
  </p:clrMapOvr>
</p:sld>
</file>

<file path=ppt/theme/theme1.xml><?xml version="1.0" encoding="utf-8"?>
<a:theme xmlns:a="http://schemas.openxmlformats.org/drawingml/2006/main" name="presentation">
  <a:themeElements>
    <a:clrScheme name="Breeze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Char char="•"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Char char="•"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7100</TotalTime>
  <Words>12</Words>
  <Application>Microsoft Macintosh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Times New Roman</vt:lpstr>
      <vt:lpstr>presentation</vt:lpstr>
      <vt:lpstr>PowerPoint Presentation</vt:lpstr>
    </vt:vector>
  </TitlesOfParts>
  <Company>Magdalena Balazinska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CSE 544 Principles of Database Management Systems</dc:title>
  <cp:lastModifiedBy>Dan Suciu</cp:lastModifiedBy>
  <cp:revision>780</cp:revision>
  <cp:lastPrinted>2015-10-01T20:19:38Z</cp:lastPrinted>
  <dcterms:created xsi:type="dcterms:W3CDTF">2009-10-05T19:40:31Z</dcterms:created>
  <dcterms:modified xsi:type="dcterms:W3CDTF">2021-05-07T18:42:53Z</dcterms:modified>
</cp:coreProperties>
</file>