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83" d="100"/>
          <a:sy n="183" d="100"/>
        </p:scale>
        <p:origin x="-12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7339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9913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7630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55439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43130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2248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07735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85792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40244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6724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8526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632F59-71E6-B041-9DC8-E6DB9800DB17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804A32-F26F-C14D-8BFB-D797AF1328C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5913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44145" y="5267743"/>
            <a:ext cx="18140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person_living</a:t>
            </a:r>
            <a:r>
              <a:rPr lang="en-US" dirty="0" smtClean="0"/>
              <a:t>(x)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2914424" y="5267743"/>
            <a:ext cx="21736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parent_child</a:t>
            </a:r>
            <a:r>
              <a:rPr lang="en-US" dirty="0" smtClean="0"/>
              <a:t>(p1,p2)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877426" y="5267743"/>
            <a:ext cx="21736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parent_child</a:t>
            </a:r>
            <a:r>
              <a:rPr lang="en-US" dirty="0" smtClean="0"/>
              <a:t>(p1,p2)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6613731" y="4146604"/>
            <a:ext cx="7010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l-GR" dirty="0" smtClean="0"/>
              <a:t>ρ</a:t>
            </a:r>
            <a:r>
              <a:rPr lang="en-US" baseline="-25000" dirty="0" smtClean="0"/>
              <a:t>p3,p4</a:t>
            </a:r>
            <a:endParaRPr lang="en-US" baseline="-25000" dirty="0"/>
          </a:p>
        </p:txBody>
      </p:sp>
      <p:sp>
        <p:nvSpPr>
          <p:cNvPr id="8" name="TextBox 7"/>
          <p:cNvSpPr txBox="1"/>
          <p:nvPr/>
        </p:nvSpPr>
        <p:spPr>
          <a:xfrm>
            <a:off x="2258163" y="3603510"/>
            <a:ext cx="70218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⋈</a:t>
            </a:r>
            <a:r>
              <a:rPr lang="en-US" baseline="-25000" dirty="0" smtClean="0">
                <a:solidFill>
                  <a:prstClr val="black"/>
                </a:solidFill>
              </a:rPr>
              <a:t>x=p1</a:t>
            </a:r>
            <a:endParaRPr lang="en-US" sz="2800" baseline="-25000" dirty="0"/>
          </a:p>
        </p:txBody>
      </p:sp>
      <p:sp>
        <p:nvSpPr>
          <p:cNvPr id="9" name="TextBox 8"/>
          <p:cNvSpPr txBox="1"/>
          <p:nvPr/>
        </p:nvSpPr>
        <p:spPr>
          <a:xfrm>
            <a:off x="4465965" y="2366466"/>
            <a:ext cx="79641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⋈</a:t>
            </a:r>
            <a:r>
              <a:rPr lang="en-US" baseline="-25000" dirty="0" smtClean="0">
                <a:solidFill>
                  <a:prstClr val="black"/>
                </a:solidFill>
              </a:rPr>
              <a:t>p2=p3</a:t>
            </a:r>
            <a:endParaRPr lang="en-US" sz="2800" baseline="-25000" dirty="0"/>
          </a:p>
        </p:txBody>
      </p:sp>
      <p:sp>
        <p:nvSpPr>
          <p:cNvPr id="10" name="TextBox 9"/>
          <p:cNvSpPr txBox="1"/>
          <p:nvPr/>
        </p:nvSpPr>
        <p:spPr>
          <a:xfrm>
            <a:off x="4066699" y="1476585"/>
            <a:ext cx="15949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𝛄</a:t>
            </a:r>
            <a:r>
              <a:rPr lang="en-US" baseline="-25000" dirty="0" smtClean="0"/>
              <a:t>p1,p3,count(*) </a:t>
            </a:r>
            <a:r>
              <a:rPr lang="en-US" baseline="-25000" dirty="0" smtClean="0">
                <a:sym typeface="Wingdings"/>
              </a:rPr>
              <a:t> y</a:t>
            </a:r>
            <a:endParaRPr lang="en-US" baseline="-25000" dirty="0"/>
          </a:p>
        </p:txBody>
      </p:sp>
      <p:sp>
        <p:nvSpPr>
          <p:cNvPr id="11" name="TextBox 10"/>
          <p:cNvSpPr txBox="1"/>
          <p:nvPr/>
        </p:nvSpPr>
        <p:spPr>
          <a:xfrm>
            <a:off x="4208001" y="657180"/>
            <a:ext cx="13123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𝛄</a:t>
            </a:r>
            <a:r>
              <a:rPr lang="en-US" baseline="-25000" dirty="0" smtClean="0"/>
              <a:t>p1,max(</a:t>
            </a:r>
            <a:r>
              <a:rPr lang="en-US" baseline="-25000" dirty="0"/>
              <a:t>y</a:t>
            </a:r>
            <a:r>
              <a:rPr lang="en-US" baseline="-25000" dirty="0" smtClean="0"/>
              <a:t>) </a:t>
            </a:r>
            <a:r>
              <a:rPr lang="en-US" baseline="-25000" dirty="0" smtClean="0">
                <a:sym typeface="Wingdings"/>
              </a:rPr>
              <a:t> z</a:t>
            </a:r>
            <a:endParaRPr lang="en-US" baseline="-25000" dirty="0"/>
          </a:p>
        </p:txBody>
      </p:sp>
      <p:cxnSp>
        <p:nvCxnSpPr>
          <p:cNvPr id="13" name="Straight Connector 12"/>
          <p:cNvCxnSpPr>
            <a:stCxn id="4" idx="0"/>
            <a:endCxn id="8" idx="1"/>
          </p:cNvCxnSpPr>
          <p:nvPr/>
        </p:nvCxnSpPr>
        <p:spPr>
          <a:xfrm flipV="1">
            <a:off x="1351154" y="3865120"/>
            <a:ext cx="907009" cy="140262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5" idx="0"/>
            <a:endCxn id="8" idx="3"/>
          </p:cNvCxnSpPr>
          <p:nvPr/>
        </p:nvCxnSpPr>
        <p:spPr>
          <a:xfrm flipH="1" flipV="1">
            <a:off x="2960348" y="3865120"/>
            <a:ext cx="1040916" cy="140262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>
            <a:stCxn id="9" idx="1"/>
            <a:endCxn id="8" idx="0"/>
          </p:cNvCxnSpPr>
          <p:nvPr/>
        </p:nvCxnSpPr>
        <p:spPr>
          <a:xfrm flipH="1">
            <a:off x="2609256" y="2628076"/>
            <a:ext cx="1856709" cy="97543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>
            <a:stCxn id="9" idx="3"/>
            <a:endCxn id="7" idx="0"/>
          </p:cNvCxnSpPr>
          <p:nvPr/>
        </p:nvCxnSpPr>
        <p:spPr>
          <a:xfrm>
            <a:off x="5262377" y="2628076"/>
            <a:ext cx="1701890" cy="151852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>
            <a:stCxn id="6" idx="0"/>
            <a:endCxn id="7" idx="2"/>
          </p:cNvCxnSpPr>
          <p:nvPr/>
        </p:nvCxnSpPr>
        <p:spPr>
          <a:xfrm flipV="1">
            <a:off x="6964266" y="4515936"/>
            <a:ext cx="1" cy="75180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>
            <a:stCxn id="10" idx="2"/>
            <a:endCxn id="9" idx="0"/>
          </p:cNvCxnSpPr>
          <p:nvPr/>
        </p:nvCxnSpPr>
        <p:spPr>
          <a:xfrm flipH="1">
            <a:off x="4864171" y="1845917"/>
            <a:ext cx="1" cy="52054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>
            <a:stCxn id="10" idx="0"/>
            <a:endCxn id="11" idx="2"/>
          </p:cNvCxnSpPr>
          <p:nvPr/>
        </p:nvCxnSpPr>
        <p:spPr>
          <a:xfrm flipV="1">
            <a:off x="4864172" y="1026512"/>
            <a:ext cx="0" cy="45007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8032835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Breeze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45</Words>
  <Application>Microsoft Macintosh PowerPoint</Application>
  <PresentationFormat>On-screen Show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University of Washington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Suciu</dc:creator>
  <cp:lastModifiedBy>Dan Suciu</cp:lastModifiedBy>
  <cp:revision>4</cp:revision>
  <dcterms:created xsi:type="dcterms:W3CDTF">2017-10-19T00:38:35Z</dcterms:created>
  <dcterms:modified xsi:type="dcterms:W3CDTF">2017-10-19T00:47:34Z</dcterms:modified>
</cp:coreProperties>
</file>

<file path=docProps/thumbnail.jpeg>
</file>